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1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730"/>
  </p:normalViewPr>
  <p:slideViewPr>
    <p:cSldViewPr snapToGrid="0">
      <p:cViewPr>
        <p:scale>
          <a:sx n="148" d="100"/>
          <a:sy n="148" d="100"/>
        </p:scale>
        <p:origin x="32" y="-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1:14.6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 74 24575,'4'0'0,"4"0"0,14 0 0,1 0 0,-6 0 0,4 0 0,-4 0 0,6 0 0,0 0 0,-1 0 0,1 0 0,0 0 0,-1 0 0,-5 0 0,5 0 0,-5 0 0,6 5 0,-6-4 0,4 4 0,-4-5 0,6 5 0,-6-3 0,4 3 0,-9-5 0,9 5 0,-9-4 0,4 4 0,-6-5 0,0 0 0,0 0 0,1 0 0,-1 0 0,-5 4 0,5-3 0,-5 4 0,5-5 0,-1 0 0,-4 4 0,4-3 0,-4 3 0,1 1 0,2-4 0,-2 3 0,3-4 0,1 0 0,-1 0 0,1 0 0,0 0 0,0 0 0,-1 0 0,1 0 0,0 0 0,1 0 0,-1 0 0,0 0 0,0 0 0,0 0 0,0 0 0,1 0 0,-1 0 0,-1 0 0,-7 0 0,-9 0 0,-16 0 0,-2 0 0,-4 0 0,0-6 0,5 5 0,-12-5 0,12 6 0,-6 0 0,8 0 0,-1 0 0,6-4 0,-4 3 0,9-4 0,-9 5 0,9 0 0,-4-4 0,6 2 0,0-2 0,0 4 0,-6 0 0,-1 0 0,0-5 0,-4 4 0,3-3 0,-4 4 0,-7 0 0,4 0 0,-4 0 0,7 0 0,4 0 0,-3 0 0,4 0 0,-6 0 0,6 0 0,1 0 0,1 0 0,3 0 0,-4 0 0,6 0 0,0 0 0,0 0 0,0 0 0,0 0 0,-6 0 0,4 0 0,-3 0 0,-1 0 0,4 0 0,-4 0 0,6 0 0,0 0 0,0 0 0,0 0 0,0 0 0,0 0 0,0 0 0,0 0 0,4 4 0,6-3 0,6 7 0,4-6 0,6 7 0,1-3 0,0 1 0,5 3 0,-5-9 0,0 9 0,4-9 0,-9 8 0,9-8 0,-9 4 0,9 0 0,-9-4 0,9 4 0,-9-5 0,9 5 0,-10-4 0,11 4 0,-5-5 0,5 0 0,1 0 0,0 0 0,-1 0 0,7 0 0,-4 0 0,4 0 0,-6 0 0,-1 0 0,1 0 0,0 0 0,-6 0 0,-1 0 0,-6 0 0,0 0 0,0 0 0,0 0 0,1-4 0,-1-2 0,0-4 0,-5 1 0,4-1 0,-8 0 0,3 0 0,-4 0 0,0 0 0,0 0 0,0 0 0,0 0 0,0 0 0,0-1 0,-9 1 0,2 4 0,-13-3 0,3 8 0,-1-9 0,-3 9 0,10-4 0,-11 5 0,11 0 0,-5 0 0,0 0 0,4 0 0,-3 0 0,4 0 0,-4 0 0,3 0 0,-3 0 0,5 0 0,0 0 0,4 4 0,-3 2 0,8 4 0,-8 0 0,8 0 0,-3 0 0,4 0 0,0-1 0,4-3 0,7-2 0,6-4 0,5 0 0,1 0 0,0 0 0,-1 0 0,1 0 0,0 0 0,-1 0 0,1 0 0,0 0 0,-1 0 0,1 0 0,-6 0 0,5 0 0,-5-5 0,0 4 0,-1-9 0,-6 4 0,-5-3 0,0-2 0,-5 2 0,-10-2 0,-3 0 0,-16 5 0,-1-4 0,-8 8 0,1-3 0,0 5 0,6 0 0,-5 0 0,12 0 0,-5 0 0,6 0 0,6 0 0,1 0 0,0 0 0,5 0 0,-5 0 0,6 0 0,5 4 0,0 2 0,1 4 0,2 0 0,-2 0 0,4 0 0,0 0 0,0 0 0,0 0 0,4-4 0,8 4 0,5-9 0,5 9 0,1-9 0,-6 4 0,5-5 0,-5 0 0,5 0 0,1 0 0,-6 0 0,4 0 0,-3 0 0,4 0 0,7 0 0,-4 0 0,10 0 0,3 0 0,2 0 0,12 0 0,-6 0 0,8 0 0,-7 0 0,5 0 0,-13 0 0,6 0 0,-8 0 0,0-5 0,-6 3 0,-2-8 0,-12 9 0,-1-4 0,-6 5 0,0-5 0,-8 4 0,-15-4 0,-12 5 0,-13 0 0,-6 0 0,-3 0 0,1 0 0,1 0 0,8 0 0,0 0 0,6 0 0,2 0 0,6 0 0,6 0 0,1 0 0,19 0 0,5 0 0,13 0 0,8 0 0,-5 0 0,12 0 0,-12 0 0,12 0 0,-12 0 0,12 0 0,-6 0 0,7 0 0,8 0 0,-5 0 0,4 0 0,1 0 0,-6 0 0,6 0 0,-8 0 0,-6 0 0,4 0 0,-16 0 0,9 0 0,-17 0 0,5 0 0,-6 0 0,1 0 0,-10 0 0,-14 0 0,-12 0 0,-20 0 0,6 0 0,-13 0 0,5 0 0,0 0 0,-5 0 0,13 0 0,-13 0 0,13 0 0,-6 0 0,14 0 0,-5 6 0,12-5 0,-5 10 0,12-10 0,-5 9 0,11-9 0,-5 9 0,10-5 0,2 5 0,12 0 0,5-5 0,14 0 0,-3-5 0,12 0 0,-12 0 0,12 0 0,-5 0 0,-1 0 0,6 0 0,-12 0 0,12 0 0,-5 0 0,6 0 0,-6 0 0,5 0 0,-12 0 0,12 0 0,-12 0 0,5 0 0,-6 0 0,-1 0 0,-5 0 0,-1 0 0,-6 0 0,1 0 0,-1 0 0,0 0 0,-4-5 0,-10 4 0,-15-3 0,-10 4 0,-8 0 0,0 0 0,0 0 0,-1 0 0,1 0 0,6 0 0,-5 0 0,18 0 0,-10 0 0,16 0 0,-3 0 0,4 0 0,14 0 0,5 0 0,19-5 0,-3-2 0,12 0 0,-5-3 0,0 8 0,-2-8 0,0 3 0,-5 1 0,0 0 0,-3 1 0,-9 4 0,3-4 0,-4 5 0,-1 0 0,0-5 0,0 4 0,0-8 0,-4 4 0,-2-5 0,-8 1 0,-7 4 0,-12 1 0,-2 4 0,-4 0 0,7 0 0,-1 0 0,0 0 0,1 0 0,-1 0 0,-6 0 0,5 0 0,-6 0 0,1 0 0,5 0 0,-12 0 0,-2 0 0,-1 0 0,-6 5 0,0 2 0,6 6 0,-13 0 0,5 0 0,1 0 0,-7 1 0,7-7 0,-8 5 0,0-5 0,7 6 0,-5 1 0,13-2 0,-6-4 0,15 2 0,-6-9 0,5 4 0,-6 1 0,0-5 0,6 5 0,-5-6 0,12 0 0,-5 0 0,6 0 0,6 0 0,-4 0 0,9 0 0,-4 0 0,6 0 0,0 0 0,0 0 0,0 0 0,4-4 0,2-2 0,4-3 0,0-1 0,0 0 0,9 0 0,4 5 0,15-6 0,10 4 0,1 0 0,13 1 0,-5 0 0,25 4 0,-13-4 0,41 6 0,-39 0 0,29 0 0,-16 0 0,1 0 0,8 0 0,-10 0 0,0 0 0,0 0 0,-8 0 0,-2 0 0,-17 0 0,-1 0 0,-8 0 0,1 0 0,-7 0 0,-2 0 0,-7 0 0,1 6 0,-6-5 0,-1 8 0,-6-8 0,0 4 0,1 0 0,-1-4 0,0 3 0,6-4 0,-5 5 0,11-4 0,-11 4 0,17-5 0,-9 0 0,10 0 0,-6 0 0,-1 0 0,8 0 0,0 0 0,1 0 0,5 0 0,-5 0 0,0 0 0,4 0 0,-10 0 0,4 0 0,-7 0 0,1 0 0,-6 0 0,-1 0 0,-6 0 0,0 0 0,1 0 0,-1 0 0,-9 0 0,-12 0 0,-7 0 0,-9 0 0,5-5 0,-1 3 0,0-8 0,1 9 0,-1-4 0,0 5 0,1 0 0,-1-5 0,0 4 0,-6-4 0,-2 5 0,1 0 0,0 0 0,8 0 0,-1 0 0,0 0 0,6 0 0,1 0 0,6 0 0,0 0 0,0 0 0,0 0 0,0 0 0,0 0 0,0 0 0,1 0 0,-1 0 0,1 0 0,-1 0 0,0 0 0,0 0 0,0 0 0,-6 0 0,-1 0 0,-6 0 0,-6 0 0,-2 0 0,-6 0 0,-8 0 0,-1 0 0,-9 0 0,2 0 0,-2 0 0,-7 0 0,6 0 0,-15 0 0,14 0 0,2 0 0,3 5 0,13-3 0,1 4 0,2-1 0,12-3 0,-12 3 0,12-5 0,-5 5 0,0-3 0,4 3 0,-10-5 0,11 0 0,-6 0 0,8 0 0,-1 0 0,0 0 0,6 0 0,-4 5 0,9-4 0,-4 4 0,6-5 0,-6 0 0,5 0 0,-5 0 0,6 0 0,0 0 0,-1 0 0,1 0 0,0 0 0,0 0 0,0 0 0,5-4 0,0-2 0,10-3 0,6-2 0,6 0 0,-4 5 0,-3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6:12:01.96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1 165 24575,'30'0'0,"6"-7"0,-16 2 0,11-7 0,-7 1 0,8 2 0,-9-2 0,4 3 0,-4 1 0,-1 3 0,-3-3 0,2 3 0,-2-3 0,3 3 0,-3-2 0,2 5 0,-2-6 0,3 3 0,1 0 0,-1-3 0,1 7 0,-1-7 0,1 6 0,-4-2 0,2-1 0,-6 4 0,2-4 0,-3 1 0,0 2 0,-1-2 0,-2 1 0,2 1 0,-6-2 0,2 3 0,0 0 0,1 0 0,-1 0 0,3 0 0,-2 0 0,2 0 0,2 0 0,4-3 0,-4 2 0,8-2 0,-4 3 0,5 0 0,-5 0 0,4 0 0,-8 0 0,4 0 0,-4 0 0,3 0 0,-2 0 0,2 0 0,1 0 0,-3 0 0,2 0 0,-3 0 0,4 0 0,-4 0 0,4 0 0,-5 0 0,1 0 0,-4 0 0,3 0 0,-6 0 0,2 0 0,0 0 0,1 0 0,-1 0 0,10 0 0,-7 0 0,12 0 0,-5 0 0,8 0 0,-4 0 0,4 0 0,-8 3 0,2-3 0,-10 4 0,3-4 0,-8 0 0,3 2 0,-2 4 0,-1 3 0,-3 0 0,-3 2 0,-3-5 0,-3 3 0,-1-3 0,1 3 0,4 0 0,2 0 0,0 2 0,0-4 0,0 3 0,0 0 0,0-1 0,0 3 0,2-5 0,-1 6 0,5-2 0,-5-1 0,4-1 0,-4 0 0,4-2 0,-30-1 0,12-3 0,-41-3 0,28 0 0,-22 0 0,8 0 0,-5 4 0,-5-3 0,1 3 0,4 0 0,-5-3 0,11 3 0,1-4 0,0 0 0,5 0 0,-5 0 0,5 0 0,5 0 0,-3 0 0,7 0 0,1 0 0,2 0 0,6 0 0,-3 0 0,8 0 0,-3 0 0,6 0 0,-5 0 0,5 0 0,-9 0 0,5 3 0,-9-3 0,5 3 0,-6 1 0,6-3 0,-7 2 0,-1 0 0,4-2 0,-7 3 0,11-4 0,-2 0 0,3 0 0,4 0 0,0 0 0,1 0 0,0 0 0,-2 0 0,-1 0 0,3 0 0,-3-3 0,-2-1 0,-1 0 0,-2-2 0,-1 2 0,4 0 0,-4-3 0,8 7 0,0-3 0,1 0 0,3 0 0,-3-6 0,3 0 0,3 0 0,0 0 0,0 0 0,0 2 0,0-4 0,0 2 0,3-2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8.5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9.7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50.6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6:12:44.71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149 92 24575,'28'0'0,"1"0"0,-11 0 0,5 0 0,-1 0 0,-3 0 0,13 0 0,-15 0 0,16 0 0,-19 0 0,12 0 0,-6 0 0,7 0 0,-4 0 0,-1 0 0,5 0 0,-3 0 0,3 0 0,0 0 0,-4 0 0,9 0 0,-8 0 0,7 0 0,-7 0 0,-1 0 0,-2 0 0,-2 0 0,3 0 0,1 0 0,-1 0 0,11 0 0,-4 0 0,9 0 0,-5 0 0,-5 0 0,3 0 0,-7 0 0,8 0 0,-9-3 0,4 2 0,-4-2 0,-1-1 0,1 3 0,-1-2 0,1 0 0,-1 2 0,0-2 0,1 3 0,-5 0 0,4-4 0,-8 3 0,8-2 0,-7 3 0,2 0 0,1 0 0,-4 0 0,4 0 0,-5 0 0,7-3 0,-8 2 0,7-2 0,-9 3 0,4 0 0,0-3 0,-4 3 0,3-3 0,-3 3 0,1 0 0,1-4 0,-5 4 0,3-3 0,-1 3 0,-2 0 0,6-3 0,-2 2 0,2-2 0,1 3 0,3-4 0,-2 4 0,7-4 0,-8 4 0,8 0 0,-8 0 0,8 0 0,-1-3 0,-2 2 0,0-2 0,-5 3 0,-4 0 0,7 0 0,-5-3 0,5 3 0,-3-3 0,0 0 0,-1 2 0,1-2 0,0 3 0,-4-3 0,-1 2 0,0-1 0,-5 15 0,2-7 0,-6 10 0,0-8 0,0-1 0,0 6 0,0-6 0,0 4 0,-10-5 0,4-3 0,-7 0 0,4 0 0,-1-2 0,-8 1 0,-10 2 0,-6 1 0,-16 4 0,-7 1 0,-7-1 0,-7 2 0,-7-1 0,-2 0 0,-6-3 0,18-3 0,-8-4 0,17 0 0,-6 0 0,2 0 0,6 0 0,6 0 0,6 0 0,7 0 0,6 0 0,4 0 0,-4-3 0,8-2 0,-3 1 0,9-2 0,-4 2 0,-1-4 0,-1 0 0,-3 1 0,0 2 0,-1-1 0,-4 5 0,-1-7 0,0 4 0,1-1 0,3 2 0,2-1 0,0 3 0,4-5 0,0 5 0,1-2 0,4-1 0,-1 3 0,-2-2 0,6 0 0,-7 2 0,8-2 0,-8 3 0,8-3 0,-4 3 0,4-4 0,-9 1 0,7-1 0,-8-3 0,10 3 0,1-2 0,-1 5 0,0-2 0,4 1 0,0 1 0,1-2 0,0 3 0,0 0 0,-2 6 0,7 0 0,-4 4 0,7 1 0,-2-4 0,3 5 0,-3-3 0,3 1 0,-6-2 0,6 1 0,-3 0 0,3 0 0,0 2 0,0-2 0,0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6:17:01.65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24575,'34'0'0,"-5"0"0,-12 0 0,1 0 0,-4 0 0,8 0 0,-4 0 0,1 0 0,7 0 0,-2 0 0,9 0 0,-1 0 0,1 0 0,0 0 0,-1 0 0,6 0 0,-4 0 0,4 0 0,0 0 0,-4 0 0,4 3 0,9-2 0,-11 7 0,11-7 0,-14 2 0,-5-3 0,-1 4 0,-4-4 0,0 4 0,-5-4 0,-4 0 0,-1 3 0,-6-2 0,3 2 0,-1-3 0,0 2 0,1-1 0,4 1 0,-3-2 0,14 0 0,-1 0 0,9 0 0,0 0 0,-1 0 0,6 0 0,-4 0 0,4 0 0,-6 0 0,-4 0 0,-1 0 0,0 0 0,-3 0 0,3 0 0,-5 0 0,5 0 0,-3 0 0,3 0 0,-4 0 0,4 0 0,-4 0 0,4 0 0,-4 0 0,3 0 0,3 0 0,-1 0 0,3 0 0,-3 0 0,5 0 0,0 0 0,-5 0 0,3 0 0,-2 0 0,-1 0 0,3 0 0,-7 0 0,3 0 0,-4 0 0,-5 0 0,4 0 0,-4 0 0,1 0 0,3 0 0,-4 0 0,5 0 0,4 0 0,-4 0 0,9 0 0,-9 0 0,9 0 0,-4 0 0,0 4 0,9-4 0,-16 4 0,7-4 0,-15 0 0,5 3 0,-7-2 0,6 2 0,-3-3 0,1 0 0,3 0 0,-5 0 0,5 0 0,-3 0 0,6 0 0,-2 0 0,-1 3 0,0-2 0,-4 2 0,-1-3 0,-2 0 0,-2 0 0,0 3 0,-2 0 0,1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8.5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9.7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50.6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6:17:19.37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0 116 24575,'33'0'0,"8"0"0,-16 0 0,17 0 0,-13 0 0,9 0 0,-5 0 0,-5 0 0,4 0 0,-9 0 0,9 0 0,-4 0 0,0 0 0,4 0 0,-8 0 0,3 0 0,0 0 0,-4 0 0,4 0 0,0 0 0,-3 0 0,8 0 0,-9 0 0,9 0 0,11 4 0,-7-3 0,11 2 0,-18-3 0,12 4 0,-15-3 0,11 2 0,-14-3 0,-1 0 0,1 0 0,4 0 0,-4 0 0,4 0 0,-4 0 0,3 4 0,-2-3 0,7 2 0,-7-3 0,7 0 0,-7 0 0,7 0 0,-2 0 0,3 0 0,-4 0 0,4 0 0,-4 0 0,0 0 0,-1 0 0,-4 0 0,-1 0 0,1 0 0,-1 0 0,1 0 0,-1 0 0,5 0 0,-3 0 0,3 0 0,0 0 0,-4 0 0,9 0 0,-9 0 0,4 0 0,-4 0 0,-1 0 0,5 0 0,-3 0 0,7 0 0,-7 0 0,8 0 0,-9 0 0,4 0 0,0 0 0,-3 0 0,3 0 0,0 0 0,-3 0 0,7 0 0,-3 0 0,0 0 0,4 0 0,-9 0 0,9 0 0,-9 0 0,4 0 0,10 0 0,-11 0 0,11 0 0,-14 0 0,4 0 0,-4 0 0,4 0 0,-4 0 0,-1 0 0,1 0 0,-5 0 0,0-3 0,-8 2 0,3-2 0,-6 3 0,3 0 0,-36-6 0,16 5 0,-27-5 0,20 2 0,-2 3 0,-19-6 0,12 2 0,-22-4 0,14 1 0,-16-1 0,-1 0 0,-1 0 0,3 0 0,-1-1 0,9 2 0,-2-1 0,10 5 0,5-3 0,5 6 0,5-6 0,8 7 0,0-3 0,36 11 0,-2-2 0,30 8 0,-4 0 0,8-4 0,6 9 0,7-8 0,7 9 0,2-9 0,6 5 0,1-5 0,-19-5 0,7-1 0,-15-5 0,11 0 0,-6 0 0,-8 0 0,-1 0 0,-15 0 0,7 0 0,-18 0 0,2 0 0,-10 0 0,-3 0 0,-1-3 0,-5 2 0,-2-2 0,2 0 0,-6 2 0,2-2 0,0 3 0,1 0 0,-1 0 0,-3-11 0,-3-3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1:23.3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65 24575,'22'0'0,"-4"0"0,18 0 0,-12 0 0,19 0 0,-10 0 0,5 0 0,-2 0 0,2 0 0,-5 0 0,17 0 0,-29 0 0,21 0 0,-24 0 0,11 0 0,-12 0 0,-1 0 0,-6 0 0,1 0 0,-1 0 0,0 0 0,0 0 0,0 0 0,0 0 0,-1 0 0,1 0 0,0 0 0,0 0 0,0 0 0,0 0 0,1 0 0,-1 0 0,0 0 0,0 0 0,0 0 0,0 0 0,0 0 0,-1 0 0,1 0 0,-1 0 0,1 0 0,0 0 0,1 0 0,-1 0 0,6 0 0,-5 0 0,5 5 0,0-4 0,-5 4 0,11 0 0,-11-4 0,11 4 0,-5-5 0,5 0 0,1 0 0,0 0 0,-6 0 0,4 0 0,-9 0 0,3 0 0,-4 0 0,-1 0 0,0 0 0,-4-4 0,-2-2 0,-8 1 0,-2-4 0,-10 8 0,-1-9 0,-6 4 0,1 0 0,-1 0 0,0 1 0,1 4 0,-1-4 0,-6 0 0,5 3 0,-6-3 0,8 5 0,-1 0 0,0 0 0,-6 0 0,5 0 0,-5 0 0,12 0 0,-5 0 0,5 0 0,-5 0 0,-1 0 0,1 0 0,-8 0 0,6 0 0,-11 0 0,4 0 0,0 0 0,-5 0 0,12 0 0,-5 0 0,6 0 0,1 0 0,5 0 0,-5 0 0,11 0 0,-10 0 0,9 0 0,-4 0 0,6 0 0,0 0 0,0 4 0,0-3 0,0 8 0,0-8 0,0 8 0,0-8 0,0 8 0,1-8 0,3 8 0,2-4 0,4 5 0,0 0 0,0 0 0,0 0 0,0-1 0,0 1 0,0 0 0,0 1 0,0-1 0,0 0 0,0 0 0,0 0 0,4 0 0,2-4 0,4 3 0,1-3 0,-1-1 0,0 0 0,6 0 0,-5-4 0,11 4 0,-11-5 0,11 0 0,-11 0 0,10 0 0,-3 0 0,-1 0 0,4 0 0,-4 0 0,6 0 0,-1 0 0,1 0 0,0-5 0,-1 4 0,1-9 0,0 9 0,-6-9 0,4 9 0,-4-9 0,0 9 0,-1-8 0,0 7 0,-5-7 0,11 8 0,-11-8 0,10 8 0,-9-8 0,4 8 0,0-9 0,0 9 0,6-9 0,0 8 0,1-3 0,-1 5 0,-5 0 0,11-5 0,-9 3 0,10-3 0,-6 5 0,-1 0 0,1 0 0,0 0 0,-6 0 0,4 0 0,-4 0 0,0 0 0,-1 0 0,-6 0 0,1 0 0,-1 0 0,-9 0 0,-14 0 0,-5 0 0,-18-6 0,6 5 0,-15-11 0,6 5 0,-14 0 0,14-4 0,-6 10 0,8-10 0,0 9 0,0-9 0,6 10 0,-5-5 0,5 6 0,1 0 0,-6 0 0,12 0 0,-12 0 0,12 0 0,-5 0 0,6 0 0,0 0 0,1 0 0,-7 0 0,4 0 0,-4 0 0,12 0 0,-4 0 0,9 0 0,-9 0 0,9 0 0,-3 0 0,4 0 0,2 0 0,-2 0 0,1 0 0,0 0 0,0 0 0,0 0 0,-1 0 0,1 0 0,0 5 0,0-4 0,0 3 0,4 1 0,-3-4 0,3 4 0,1-1 0,5 1 0,11 1 0,6 3 0,5-2 0,7-1 0,-4 4 0,10-9 0,-4 10 0,0-10 0,5 10 0,-6-9 0,1 3 0,5 1 0,-12-5 0,5 5 0,-6-1 0,6-4 0,-4 9 0,10-3 0,-11-1 0,12 5 0,-5-10 0,-1 10 0,6-10 0,-12 4 0,6 0 0,-8-3 0,1 3 0,-6-5 0,-1 0 0,-6 0 0,0 0 0,1 0 0,-14 0 0,-5 0 0,-19 0 0,-4 0 0,-6 0 0,0 0 0,0 0 0,0 0 0,0 0 0,6-5 0,-5 3 0,12-8 0,-12 9 0,12-9 0,-12 9 0,12-9 0,-5 8 0,12-7 0,1 8 0,6-9 0,0 9 0,-1-3 0,6-1 0,0 0 0,5-5 0,0 0 0,0 0 0,0 1 0,0-2 0,0 2 0,0-1 0,0 0 0,0-1 0,0 1 0,5 0 0,0 0 0,6 4 0,4-3 0,3 8 0,4-4 0,7 5 0,-4 0 0,10 0 0,-4 0 0,6 0 0,1 0 0,-1 0 0,-6 0 0,-2 0 0,0 0 0,-5 0 0,5 0 0,-6 0 0,6 0 0,-5 5 0,12-4 0,-12 4 0,6 0 0,-8-4 0,7 4 0,-10 0 0,9-4 0,-16 4 0,3-1 0,-4-3 0,-1 4 0,0-1 0,0-3 0,-4 8 0,-6-4 0,-5 1 0,-5 2 0,-6-2 0,9 0 0,-3-1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6:17:21.55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1752 0 24575,'-35'0'0,"2"0"0,10 0 0,1 0 0,-5 0 0,-1 0 0,-5 0 0,5 0 0,1 0 0,4 0 0,-4 0 0,3 0 0,1 0 0,-8 0 0,10 0 0,-11 0 0,0 0 0,7 0 0,-17 0 0,13 0 0,-14 0 0,9 0 0,-4 0 0,5 0 0,0 0 0,5 0 0,-3 0 0,7 0 0,-3 0 0,4 0 0,5 0 0,-4 0 0,8 0 0,-4 0 0,0 0 0,4 0 0,-8 0 0,4 0 0,-4 0 0,-1 0 0,-4 0 0,4 0 0,-9 0 0,4 0 0,-5 0 0,-4 0 0,3 0 0,-4 0 0,6 4 0,-6-3 0,4 3 0,-3-1 0,4-2 0,1 6 0,3-6 0,-2 3 0,7-4 0,-3 3 0,9-2 0,-4 2 0,7-3 0,1 0 0,5 0 0,2 0 0,-4 0 0,4 0 0,-4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8.5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9.7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50.6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6:13:18.50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0 169 24575,'37'0'0,"6"0"0,-18 0 0,8 0 0,-14 0 0,2 0 0,2 0 0,1 0 0,13 0 0,-12 0 0,12 0 0,-14 0 0,4 0 0,-8 0 0,3 0 0,-4 0 0,1 0 0,2 0 0,-2 0 0,3 0 0,-3 0 0,3 0 0,-8 0 0,8 0 0,-4 0 0,1 0 0,3 0 0,-4-7 0,5 5 0,-1-4 0,11 6 0,-4 0 0,5-4 0,-11 3 0,-1-2 0,-4 3 0,5-3 0,-5 2 0,4-2 0,-3 3 0,-1 0 0,4 0 0,-8 0 0,4-3 0,0 2 0,-4-2 0,4 3 0,-4 0 0,-1 0 0,1 0 0,0 0 0,0 0 0,-1 0 0,-2-3 0,1 2 0,-1-1 0,3 2 0,-1 0 0,1 0 0,0 0 0,3 0 0,-2 0 0,3 0 0,-5-3 0,1 2 0,0-2 0,-1 3 0,1 0 0,10-4 0,-8 4 0,8-4 0,-11 1 0,1 2 0,0-2 0,-1 3 0,5 0 0,-3-3 0,2 3 0,1-3 0,-4 0 0,8 2 0,-3-2 0,-1 3 0,4-4 0,-8 4 0,8-4 0,-7 1 0,2 2 0,-3-2 0,-1 3 0,1-3 0,0 3 0,-1-3 0,1 0 0,0 2 0,-1-2 0,1 3 0,0-3 0,9 2 0,-7-2 0,8 3 0,-11-3 0,1 2 0,0-2 0,0 3 0,-1 0 0,-2-3 0,1 3 0,-1-3 0,2 3 0,1 0 0,0-3 0,-1 2 0,1-2 0,0 3 0,3 0 0,-2-3 0,2 2 0,1-2 0,-4 3 0,4 0 0,-5 0 0,5-3 0,-4 2 0,4-2 0,-1 3 0,8-3 0,-5 2 0,8-2 0,-14 0 0,4 2 0,-4-2 0,-1 3 0,1 0 0,4-3 0,-4 2 0,4-2 0,-4 3 0,-1 0 0,1 0 0,0 0 0,-4 0 0,3 0 0,-3 0 0,1 0 0,-2 0 0,1 0 0,-3 0 0,5 0 0,-5 0 0,6 0 0,-6 0 0,12 0 0,-10 0 0,6 0 0,-9 0 0,4 0 0,0 0 0,0 0 0,-1 0 0,0 0 0,0 0 0,0 0 0,-3 12 0,-4-6 0,-2 10 0,0-7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8.5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9.7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50.6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2T18:29:16.9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777 471,'-49'0,"-3"0,13 0,-1 0,-4 0,11 0,-4 0,-21 0,25 0,-30 0,36 0,-10 0,5 0,7 4,-5 6,9 5,-4 11,6-6,-1 5,5-6,2-5,4 4,0-8,4 8,-3-4,2 5,1 0,-4 0,8 0,-7-4,7 1,-2-2,3 3,0 1,0 0,0 7,0-5,4 10,2-4,4 5,0-5,0-1,0-6,-1-5,0 0,4-2,1 2,4 0,7 5,14 4,4 7,5 6,-2-6,1 4,2-3,5 0,-7-2,-2-12,-6 4,5-9,-11 4,5-6,-7 1,1-1,-1 1,6 0,3 0,-2-1,6 2,-5-1,7 0,-1 0,-5 0,-3 0,-11-1,-1 0,-6-4,-5-2,3 0,-2-3,3 2,6-3,2 0,19 0,-4 0,12 0,-1 0,-5 0,5 0,-6 0,-8 0,0 0,-7 0,1 0,-1 0,0 0,1 0,-1 0,0 0,1 0,-1 0,0 0,7 0,-5 0,4 0,0 0,-4 0,5 0,-7 0,-5 0,4 0,-9 0,3 0,-5 0,6 0,-5 0,4 0,-5-4,0 3,0-7,0 7,-4-8,2 5,-8-5,8 0,-8-3,4 2,-4-7,-4 4,3-6,-7 1,3-1,-4 0,0 0,0-12,0 3,0-10,0 1,0-3,0-4,0-2,-5 2,-1-2,-10 1,3-7,-9 5,3-13,2 13,-6-6,6 7,-6 1,0 0,1 6,0-5,1 11,-6-5,4 6,-9-1,4 0,1 6,-5-6,6 12,-2-5,4 11,5 1,0 0,0 8,0-7,0 8,0 0,0-4,0 4,-6-1,5-2,-10 7,4-8,-5 3,-7-4,5 4,-10-4,10 4,-5-5,7 0,-1 1,6 4,-4-3,10 3,-5-4,1 5,3-3,-9 2,4 1,-5-5,0 9,-1-8,1 8,0-4,0 0,-1 4,1-3,0 4,-1 0,6 0,2 0,9 0,-3 0,0 0,-2 0,-3 4,-1 2,-2 4,-6 0,6 0,2 0,9-1,-3 1,9-6,-5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2T18:29:59.1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8571 1,'-72'0,"0"0,-20 0,-6 0,25 0,-2 0,-4 0,-14 0,-5 0,-1 0,20 0,-2 0,0 0,0 0,4 0,0 0,0 0,-2 0,-10 0,-2 0,1 0,7 0,7 0,6 0,-4 0,-24 0,-6 0,6 0,26 0,4 0,-6 0,-8 0,-7 0,-1 0,3 0,-12 0,4 0,-2 0,16 0,-2 0,2 0,6 0,-24 0,5 0,23 0,-2 0,3 0,-20 0,0 0,14 0,-4 0,1 0,7 0,0 0,1 0,-2 0,0 0,1 0,-28 0,3 0,5 0,2 0,4 0,2 0,-5 0,3 0,17 0,-1 0,-17 0,0 0,18 0,1 0,-10 0,1 0,8 0,4 0,12 0,1 0,-1 0,1 0,-29 0,-9 0,4 0,6 0,10 0,0 0,9 0,0 0,0 0,0 0,0 5,7-3,2 8,7-9,0 4,5 0,3-4,5 4,1-5,-7 5,6-4,-6 9,0-9,5 8,-10-8,3 9,1-9,-5 9,12-4,-12 0,11 4,-11-9,11 8,-11-3,11 0,-4 4,6-9,5 4,1-5,6 0,5 0,-3 0,4 0,-4 0,-1 0,4 0,-4 0,5 0,-6 0,1 4,-1-3,0 3,0 0,4-2,-2 5,55 13,-34-12,39 10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1:27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481 1 24575,'10'0'0,"-1"0"0,2 0 0,-1 0 0,0 0 0,0 0 0,0 0 0,0 0 0,0 0 0,1 0 0,-1 0 0,0 0 0,0 0 0,0 0 0,0 0 0,0 0 0,1 0 0,-1 0 0,0 0 0,0 0 0,1 0 0,-1 0 0,0 0 0,0 0 0,1 0 0,-1 0 0,6 0 0,-5 0 0,5 0 0,-6 0 0,1 0 0,-1 0 0,0 0 0,0 0 0,6 0 0,1 0 0,6 0 0,-1 0 0,8 0 0,-6 0 0,12 0 0,-6 0 0,8 0 0,-1 0 0,-6 0 0,4 0 0,-4 0 0,0 0 0,5 0 0,-12 0 0,5 0 0,-6 0 0,-1 0 0,1 0 0,0 0 0,-1 0 0,-5 0 0,5 0 0,-11 0 0,5 0 0,-6 0 0,0 0 0,1 0 0,-1 0 0,0 0 0,0 0 0,1 0 0,-1 0 0,0 0 0,0 0 0,0 0 0,0 0 0,0 0 0,0 0 0,0 0 0,0 0 0,0 0 0,0 0 0,0 0 0,-1 0 0,1 0 0,-9 0 0,-6 0 0,-6 0 0,-3 0 0,4 4 0,0-3 0,0 8 0,1-8 0,-1 3 0,0-4 0,-1 5 0,-4-4 0,3 3 0,-4-4 0,6 5 0,-6-4 0,5 4 0,-5-5 0,6 0 0,0 0 0,-1 0 0,1 0 0,0 0 0,0 4 0,1-3 0,-1 3 0,1-4 0,-1 0 0,-5 0 0,4 0 0,-4 0 0,-1 0 0,5 0 0,-11 0 0,5 0 0,-5-5 0,-1-1 0,0 0 0,1-4 0,5 8 0,-5-8 0,11 9 0,-5-4 0,6 5 0,0 0 0,-1 0 0,1 0 0,-6 0 0,5 0 0,-11 0 0,5 0 0,-5 0 0,-1 0 0,0 0 0,1 0 0,-1 0 0,-6 0 0,5 0 0,-6 0 0,1 0 0,5 0 0,-5 0 0,6 0 0,-6 0 0,5 0 0,-5 0 0,0 0 0,4 0 0,-4 0 0,0 0 0,5 0 0,-5 0 0,6 0 0,0 0 0,-6 0 0,5 0 0,-5 0 0,6 0 0,6 0 0,-4 0 0,4 0 0,-6 0 0,6 0 0,1 0 0,6 0 0,0 0 0,-1 0 0,1 0 0,0 0 0,0 0 0,1 0 0,-1 0 0,0 0 0,1 0 0,-1 0 0,0 0 0,0 0 0,0 0 0,0 0 0,0 0 0,0 0 0,0 0 0,0 0 0,0 0 0,0 0 0,0 0 0,0 0 0,0 0 0,5 4 0,5 2 0,11 4 0,0-5 0,11 5 0,-5-3 0,5-1 0,1 4 0,0-4 0,-6 1 0,4 3 0,-9-4 0,9 0 0,-9-2 0,9 1 0,-9-3 0,9 3 0,-10-5 0,11 5 0,-11-4 0,5 4 0,0-5 0,-4 0 0,9 5 0,-10-4 0,11 4 0,-11 0 0,11-4 0,-5 3 0,5-4 0,-4 0 0,3 0 0,-10 0 0,11 0 0,-11 0 0,5 0 0,-6 0 0,0 0 0,1 0 0,-1 0 0,0 0 0,0 0 0,1 0 0,-1 0 0,0 0 0,0 0 0,6 0 0,-4 0 0,3 0 0,-4 0 0,4 0 0,-3 0 0,4 0 0,-6 0 0,0 0 0,1 0 0,4 0 0,-3 0 0,4 0 0,-1 0 0,-3 0 0,9 0 0,-9 0 0,9 0 0,-4 0 0,6 0 0,0 0 0,6 0 0,-5-5 0,5 4 0,0-4 0,-5 0 0,6 4 0,-1-4 0,-5 5 0,12-6 0,-12 5 0,5-5 0,-6 6 0,-1-5 0,1 4 0,-6-4 0,4 0 0,-4 4 0,1-9 0,-3 9 0,-4-3 0,-1-1 0,0 4 0,0-4 0,-4 1 0,-6 3 0,-1-3 0,-3 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8.5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9.7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50.6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8.5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9.7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50.6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8.5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9.7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50.6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8.5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1:34.2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10 24575,'57'-6'0,"-9"2"0,7 4 0,-8 0 0,-1 0 0,6 0 0,-5 0 0,0 0 0,-3 0 0,-7 0 0,-6 0 0,-2 0 0,-12 0 0,-1 0 0,0 0 0,-5 0 0,5 0 0,-6 0 0,0 0 0,0 0 0,1 0 0,-2 0 0,2 0 0,-1 0 0,0 0 0,0 0 0,0 0 0,0 0 0,0 0 0,6 0 0,-4 0 0,9 0 0,-9 0 0,3 0 0,1 0 0,-4 0 0,3 0 0,-4 0 0,4 0 0,-3 0 0,4 0 0,-6 0 0,0 0 0,6 0 0,-4 0 0,3 0 0,1 0 0,-4 0 0,9 0 0,-4 0 0,0 0 0,5 0 0,-11 0 0,5 0 0,0 0 0,-5 0 0,11 0 0,-11 0 0,10 0 0,-9 0 0,4 0 0,-6 0 0,0 0 0,0 0 0,1 0 0,-1 0 0,0 0 0,0 0 0,1 0 0,-1 0 0,5 0 0,-3 0 0,4 0 0,-1 0 0,-3 0 0,4 0 0,-6 0 0,0 0 0,0 0 0,6 0 0,-4 0 0,4 0 0,-1 0 0,-3 0 0,9 0 0,-9 0 0,9 0 0,-9 0 0,9 0 0,-10 0 0,5 0 0,0 0 0,-4 0 0,3 0 0,-4 0 0,-1 0 0,0 0 0,0 0 0,1 0 0,-1 0 0,0 0 0,0 0 0,0 0 0,0 0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9.7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50.6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6:14:25.27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0 131 24575,'47'0'0,"-1"0"0,-23 0 0,9 0 0,-8 0 0,3 0 0,5 0 0,-7 0 0,12 0 0,-17 0 0,6 0 0,-3 0 0,1 0 0,7 0 0,-7 0 0,8 0 0,-9 0 0,4 0 0,-4 0 0,-1 0 0,5 0 0,-3 0 0,3 0 0,-5 0 0,1 0 0,-1 0 0,-3 0 0,3 0 0,-2 0 0,3-3 0,2 2 0,-7-5 0,4 1 0,-4-2 0,5 3 0,0-3 0,-5 7 0,0-7 0,-5 6 0,-2-2 0,-2 3 0,0 0 0,1 0 0,-1 0 0,3 0 0,1-3 0,5 2 0,5-5 0,4 5 0,-3-6 0,7 6 0,-7-5 0,3 5 0,-5-6 0,1 6 0,-4-5 0,-2 5 0,1-5 0,0 5 0,1-5 0,7 5 0,-6-6 0,7 7 0,-5-7 0,1 6 0,-1-2 0,0 3 0,-3-3 0,-1 2 0,-1-2 0,-2 3 0,3 0 0,-5 0 0,1-3 0,0 2 0,-1-2 0,-2 3 0,1 0 0,-5 0 0,3 0 0,5 0 0,-7 0 0,10 0 0,-8 0 0,1 0 0,1 0 0,-4 0 0,1 0 0,0 0 0,0 0 0,1 0 0,2 0 0,-2 0 0,3 0 0,1 0 0,0 0 0,-1 0 0,-2 0 0,-2 0 0,0 0 0,1 3 0,-1 2 0,-3 2 0,-1 3 0,1-3 0,1 2 0,2-3 0,-3 3 0,0-5 0,-2 7 0,1-5 0,-4 4 0,2 1 0,-3-5 0,0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6:14:30.32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1 24575,'41'0'0,"-7"0"0,-11 0 0,-1 0 0,1 0 0,1 0 0,3 0 0,-5 0 0,5 0 0,1 0 0,5 0 0,0 0 0,0 0 0,4 0 0,-3 0 0,9 0 0,-9 0 0,4 0 0,-5 0 0,-1 0 0,1 0 0,-5 0 0,-1 3 0,-8-2 0,2 2 0,-2-3 0,3 0 0,1 0 0,-1 0 0,1 0 0,-1 0 0,5 0 0,11 0 0,-3 0 0,3 0 0,-7 0 0,-2 0 0,-1 0 0,3 4 0,-7-3 0,7 2 0,-7-3 0,3 0 0,-4 0 0,3 0 0,-2 0 0,3 0 0,-5 0 0,1 0 0,-1 0 0,1 0 0,-1 0 0,1 0 0,4 4 0,-4-3 0,4 3 0,-4-1 0,-1-2 0,-3 2 0,2 0 0,-2-2 0,-1 3 0,4-4 0,-7 0 0,6 0 0,-6 0 0,6 0 0,-2 0 0,3 0 0,1 0 0,-1 0 0,1 0 0,-1 0 0,1 3 0,-1-2 0,-3 2 0,-2-3 0,-3 0 0,0 3 0,-4-2 0,0 2 0,-2 0 0,-1-3 0,2 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18:30:57.77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5:39:56.96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114 0 24575,'44'0'0,"-11"0"0,1 0 0,-14 0 0,8 0 0,-3 0 0,4 0 0,0 0 0,0 0 0,4 0 0,-3 0 0,18 0 0,-6 0 0,14 0 0,13 0 0,4 0 0,-9 0 0,2 0 0,-20 0 0,5 0 0,5 0 0,-6 0 0,-5 0 0,-1 0 0,-5 0 0,-5 0 0,-5 0 0,-5 0 0,-4 0 0,-4 0 0,0 0 0,-7 0 0,-1 0 0,3 0 0,-5 0 0,7 0 0,-7 7 0,1-3 0,-1 12 0,0-7 0,-3 6 0,2-3 0,-4 0 0,4 0 0,-4 4 0,4-3 0,-4 6 0,4-6 0,-4 6 0,4-6 0,-4 6 0,5-3 0,-3 4 0,4 4 0,0 0 0,0 5 0,1 5 0,4 11 0,-3 1 0,6 1 0,-6 0 0,7 0 0,-3 4 0,4 5 0,-1-11 0,-3 4 0,2-9 0,-2 4 0,3 0 0,-1-4 0,1 4 0,0-5 0,0 5 0,-4-4 0,3 4 0,-2-5 0,2 0 0,-3 0 0,3 0 0,-7-5 0,3 0 0,-3-6 0,-1 1 0,0-4 0,0-1 0,-1-8 0,0 3 0,1-3 0,-1 4 0,4 9 0,-6-7 0,5 7 0,-8-10 0,4-2 0,-1 2 0,0-3 0,-2 1 0,1 2 0,-2-6 0,2 2 0,-3-3 0,0-2 0,0-2 0,0 2 0,0-3 0,-7 3 0,0-4 0,-7-1 0,2 2 0,-4-1 0,-4 0 0,-1 1 0,-11 0 0,1 1 0,-3-1 0,-9 5 0,7-4 0,-13 8 0,4-3 0,-17 5 0,22-6 0,-19 5 0,28-5 0,-18 4 0,9-3 0,-4-2 0,5-3 0,4 0 0,-3 0 0,9-1 0,-5 0 0,5-3 0,0 3 0,1-7 0,-1 4 0,0-1 0,0-2 0,1 2 0,3-3 0,-3 3 0,7-2 0,-6 2 0,6-3 0,-3 0 0,4 0 0,-4 0 0,3 0 0,-6 0 0,2 0 0,-4 0 0,0 0 0,5 0 0,0 0 0,4-3 0,4 0 0,0-1 0,4-1 0,3 4 0,0-4 0,2-3 0,3 1 0,-1-6 0,5 7 0,0-5 0,0 1 0,0-2 0,0 3 0,0-2 0,0 2 0,0-4 0,0 1 0,0 0 0,0-3 0,0 2 0,0-3 0,-3 1 0,-1-2 0,-2-3 0,-1 0 0,0 0 0,-2 4 0,2-3 0,-4 6 0,1-6 0,-3 6 0,1-3 0,-4 7 0,3-3 0,-2 5 0,3-1 0,-1 2 0,-2-1 0,2 1 0,-2 0 0,2 0 0,-1-3 0,4 3 0,-1-2 0,6 5 0,-1-4 0,3-1 0,1-1 0,4-3 0,10 5 0,6-1 0,14 1 0,7-1 0,12 0 0,6-1 0,5 0 0,6 0 0,3 4 0,-12 1 0,7 0 0,7 3 0,-21-7 0,22 8 0,-28-4 0,6 1 0,-2 2 0,-5-6 0,-6 6 0,0-3 0,-5 1 0,0-1 0,-6 0 0,1-2 0,0 2 0,-4-3 0,2 0 0,-6 0 0,7 0 0,-7 3 0,2-2 0,-3 2 0,-4-2 0,3 2 0,-6-1 0,3 2 0,5-4 0,-7 4 0,7-3 0,-9 6 0,3-6 0,-2 5 0,3-4 0,-4 1 0,0 1 0,0-2 0,-3 1 0,3 1 0,-6-2 0,5 2 0,-2-6 0,7 2 0,-3-4 0,6 1 0,-6-2 0,6-1 0,-6 0 0,3-3 0,-4 3 0,-2-2 0,-1-1 0,-3 3 0,0 1 0,0 0 0,-3 3 0,0 0 0,-3-2 0,0 3 0,-3-1 0,-6 1 0,-1 2 0,-9-1 0,3 1 0,-8-1 0,3-2 0,-7 1 0,3-2 0,-8-1 0,-2 3 0,-4-4 0,1 8 0,-1-3 0,-5 6 0,-13-7 0,3 7 0,-7-3 0,5 4 0,0 0 0,-7 0 0,16 0 0,-12 0 0,17 0 0,-14 4 0,7 0 0,3 4 0,3 0 0,9 0 0,1-4 0,4-1 0,0-3 0,4 0 0,1 0 0,4 0 0,4 0 0,-3 0 0,6 0 0,-3 0 0,1 0 0,2-2 0,-3-4 0,1-1 0,-2-5 0,-2 4 0,2-4 0,-2 5 0,6-2 0,-2 3 0,3 0 0,-4 0 0,3 2 0,-2 1 0,3 1 0,0 1 0,-4-2 0,3 3 0,-6 0 0,3 0 0,-4 0 0,4 0 0,-4 0 0,4-3 0,0 3 0,-3-3 0,2 3 0,-3-3 0,4 2 0,0-2 0,4 0 0,0 3 0,3-5 0,1 2 0,5-8 0,0 2 0,3-2 0,0-2 0,0 3 0,0-1 0,0-1 0,0 3 0,3-3 0,0 0 0,3 3 0,0-2 0,-3 5 0,2-3 0,-1 1 0,1-4 0,1 2 0,0-3 0,0 6 0,0-4 0,2 5 0,2-6 0,2 5 0,0-4 0,0 4 0,0-1 0,4-2 0,-4 3 0,7-2 0,2-1 0,8-1 0,6-1 0,4-3 0,-5 7 0,9-4 0,-7 1 0,13 2 0,-4-6 0,0 6 0,-1-3 0,-9 5 0,-2-1 0,-4-2 0,0 5 0,0-5 0,-1 6 0,1-3 0,-4 0 0,3 3 0,-8-2 0,4 6 0,-4-3 0,0 0 0,0 2 0,0-2 0,-4 3 0,3 0 0,-6 0 0,6 0 0,-3 0 0,9 0 0,-7 0 0,6 0 0,-11 0 0,6 0 0,-3 0 0,4 0 0,0 0 0,0 0 0,4 0 0,-3 0 0,7 0 0,-3 0 0,-1 0 0,4 0 0,-7 0 0,3 0 0,-8 0 0,3 0 0,-6 0 0,3 0 0,-4 0 0,0 0 0,-3 0 0,2 0 0,-5 0 0,6 0 0,-1 0 0,2 0 0,1 0 0,-2-3 0,0 0 0,1-3 0,-1 0 0,-3 0 0,-1 0 0,0 1 0,-2-1 0,4 1 0,-2 0 0,0 2 0,5-2 0,-6 4 0,7-4 0,-8 4 0,5-4 0,-3 2 0,-2-2 0,-1-5 0,-7 1 0,-8 0 0,-3 1 0,-15 4 0,-3-7 0,-13 3 0,-1-4 0,-11 3 0,14 1 0,-30-5 0,31 4 0,-26-5 0,17 6 0,-20-2 0,19 2 0,-33-2 0,48 6 0,-30-1 0,25 5 0,-5 0 0,-3 0 0,9 0 0,0 0 0,2 0 0,8 0 0,-3 0 0,8 0 0,-3 0 0,3 4 0,-3 0 0,3 3 0,-3-3 0,3 2 0,0-5 0,1 2 0,8-3 0,-3 0 0,6 0 0,0 0 0,2 0 0,4 0 0,-3 0 0,1-5 0,1 1 0,-6-4 0,7 3 0,-3-1 0,1 0 0,0 3 0,-6-3 0,-2 3 0,-3-4 0,-4 0 0,4 3 0,-8-2 0,7 2 0,-3 0 0,4-1 0,4 4 0,0-2 0,7 3 0,23 24 0,-9-9 0,22 25 0,-20-15 0,4 19 0,-3-7 0,1 23 0,-1-14 0,1 16 0,0-5 0,-1-5 0,1 9 0,-1-15 0,5 16 0,-3-11 0,2 5 0,-4-11 0,1 4 0,-2-9 0,2 8 0,-5-7 0,3 2 0,-6-4 0,2-1 0,1-3 0,-4-2 0,4-4 0,-4-1 0,0 1 0,0 4 0,0-2 0,0 2 0,3-4 0,-2-1 0,2 1 0,-3 0 0,3 0 0,-2 0 0,5-4 0,-5 3 0,4-11 0,-4 6 0,2-10 0,-1 2 0,-1-3 0,2 1 0,-1-4 0,-1 2 0,1-2 0,-2 0 0,0 3 0,3-3 0,-2 3 0,1-3 0,-2 2 0,0-5 0,0 5 0,0-2 0,0 0 0,0 2 0,0 1 0,0 0 0,0 3 0,0-3 0,0 3 0,0-2 0,0 6 0,0 2 0,0 3 0,0 5 0,0 0 0,0 0 0,0 0 0,0-4 0,0-1 0,0-8 0,0-3 0,0-5 0,0-41 0,-4-1 0,-1-43 0,-10-7-984,4-10 904,3 38 0,0-3 80,2 2 0,1-2 0,0-3 0,-1 0 0,0-1 0,1 2-486,-5-30 486,4 37 0,1-1 0,-5-42 0,-1 0 0,1-1 0,1 23 0,0 11 0,0-5 0,0 2 0,-3 18 0,3-15 983,-3 22-851,4-8 383,0 6-515,1 10 0,-1 5 0,5 5 0,-3 4 0,5-5 0,-2 4 0,3-8 0,0 4 0,0-4 0,0 0 0,0 0 0,0 1 0,0 3 0,0 1 0,0 4 0,0 7 0,0-2 0,0 9 0,23 9 0,-5 3 0,26 12 0,-5-3 0,12 2 0,6 1 0,6 3 0,-1-2 0,1 3 0,0-4 0,-11-1 0,3 0 0,-4 0 0,1 0 0,4 4 0,-6-3 0,-5 2 0,-5-5 0,-6 4 0,-9-7 0,-4 4 0,-5-6 0,-7 2 0,0 0 0,-3 0 0,-3 4 0,0 0 0,-3 4 0,0 22 0,0 2 0,-4 12 0,-3-12 0,-5-1 0,0-2 0,-4 9 0,3-4 0,0 3 0,-1-13 0,5 6 0,-2-7 0,1-5 0,2 3 0,-1-12 0,5-1 0,-2-5 0,3-5 0,-3-2 0,-2-3 0,0-2 0,-4-3 0,3-6 0,-2-7 0,0-7 0,-2-1 0,2-3 0,-2 0 0,2 3 0,-3-6 0,0 2 0,0 0 0,3 1 0,-1 8 0,5 0 0,-4 4 0,2 5 0,-3-1 0,-1 8 0,-2-3 0,-2 3 0,-6 0 0,-2 0 0,-9 0 0,4 0 0,-8 3 0,8 1 0,1 4 0,5-2 0,4 1 0,4-1 0,3 0 0,5-2 0,34-2 0,-3-2 0,33 0 0,-5 0 0,6 0 0,18 0 0,-3 0 0,18 0 0,-28 0 0,17 0 0,-25 0 0,9 0 0,-12 0 0,-11 0 0,-11 0 0,-5 0 0,-8 0 0,-3 0 0,-5 3 0,-2 2 0,-3 17 0,-1 0 0,-2 12 0,0 5 0,-7 2 0,-2 9 0,-9 5 0,-3 2 0,3-4 0,-3 1 0,1-9 0,-1 5 0,0 0 0,-3-5 0,7-1 0,-5-5 0,6-4 0,1-2 0,1-4 0,4-8 0,-1 2 0,2-10 0,3 0 0,1-5 0,2-2 0,-5 2 0,2-2 0,-5 2 0,2-3 0,-2 1 0,5 0 0,-9 0 0,8 0 0,-11 0 0,11 0 0,-8 0 0,6 0 0,0 2 0,-3-1 0,6 1 0,-3 1 0,4-3 0,-4 3 0,3-1 0,-3-1 0,6 1 0,-2 0 0,31-4 0,-5-3 0,27-2 0,2-6 0,2 6 0,0-3 0,3 4 0,-10 0 0,5-4 0,-5 3 0,-1-6 0,-9 6 0,-6-2 0,-5 0 0,-7 2 0,-2-5 0,-6 6 0,0-3 0,-1 1 0,-2-3 0,1-3 0,-1-1 0,2 2 0,1 4 0,-1-2 0,3 4 0,-2-1 0,0 0 0,1 1 0,-1-1 0,-1 2 0,3 0 0,-2 0 0,6 0 0,-2 0 0,6 0 0,-3-3 0,0 2 0,0-2 0,-7 3 0,-1 0 0,3 0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6:14:38.23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0 24575,'47'0'0,"2"0"0,-15 0 0,4 0 0,-5 0 0,5 0 0,1 0 0,0 0 0,3 0 0,3 0 0,1 0 0,9 0 0,-9 0 0,3 0 0,1 0 0,-4 0 0,3 0 0,-9 0 0,-3 0 0,1 0 0,-4 0 0,4 0 0,-5 0 0,-1 0 0,1 0 0,-5 0 0,4 0 0,-9 0 0,9 0 0,-9 0 0,8 0 0,-3 0 0,0 0 0,9 0 0,-8 0 0,9 0 0,0 0 0,-5 0 0,5 0 0,-5 0 0,-1 0 0,1 0 0,-5 0 0,4 0 0,-9 0 0,4 0 0,0 0 0,-3 0 0,3 0 0,-9 0 0,4 0 0,-4 0 0,1 0 0,2 0 0,-6 0 0,3 0 0,-5 0 0,1 0 0,-4 0 0,3 0 0,-3 0 0,4 0 0,-4 0 0,0 0 0,-1 0 0,0 0 0,1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16:36:50.4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1765 77 24575,'-56'0'0,"-1"0"0,0 0 0,10 0 0,22 0 0,-8 0 0,10 0 0,1 0 0,4 0 0,-3 0 0,4 0 0,-6 0 0,1 0 0,-1 0 0,0 0 0,1 0 0,-1 0 0,-6 0 0,5 0 0,-12 0 0,12 0 0,-11 5 0,4-3 0,-6 3 0,6 0 0,-12-3 0,11 3 0,-20-5 0,5 0 0,-6 0 0,-2 0 0,2 0 0,-1 0 0,8 0 0,8 0 0,9 0 0,6 0 0,6 0 0,1 0 0,6 0 0,0 0 0,1 0 0,-1 0 0,1 0 0,4-5 0,1 0 0,4-5 0,0 0 0,0 0 0,0-1 0,4 6 0,2-4 0,10 8 0,-5-8 0,11 7 0,-11-2 0,10 4 0,-4 0 0,1 0 0,3 0 0,-4 0 0,5 0 0,1 0 0,0 0 0,-1 0 0,7 0 0,-4 0 0,10 0 0,-4 0 0,6 0 0,8 0 0,-6 0 0,5 0 0,1 0 0,1 0 0,8 0 0,0 0 0,1 0 0,-1 0 0,-8 0 0,6 0 0,-19 0 0,4 0 0,-20 0 0,-2 0 0,-4 0 0,-1 0 0,-13 0 0,-4 0 0,-21 0 0,4 0 0,-12 0 0,12 0 0,-19 0 0,2 0 0,-12 0 0,-19 0 0,-4 0 0,-19 0-393,44 0 1,-1 0 392,-35 0 0,36 0 0,1 0 0,-36 0 0,2 0 0,2 0-49,10 0 49,7 0 0,11 0 0,9 0 0,8 0 0,0 0 782,6 0-782,2 0 52,12 0-52,1 0 0,10-4 0,2-2 0,13 1 0,3 1 0,16 4 0,-3 0 0,10 0 0,12 0 0,9 0 0,17 0 0,-10 0 0,8 0 0,2 0 0,12 0-506,9 0 506,0 0 0,-9 0 0,7 0 0,-25 0 0,5 0 0,-26 0 0,-1 0 0,-14 0 0,-8 0 0,-7 0 506,-6 0-506,0 0 0,1 0 0,-10 0 0,-7 0 0,-11 0 0,-6 0 0,-6 0 0,5 0 0,-5 0 0,6 0 0,0 0 0,1 0 0,5 0 0,1 0 0,6 0 0,0 0 0,4 0 0,2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16:36:55.63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1570 0 24575,'-41'0'0,"-3"0"0,13 0 0,-6 0 0,6 0 0,2 0 0,6 0 0,0 0 0,1 0 0,-1 0 0,1 0 0,-1 0 0,-6 0 0,-2 0 0,-6 0 0,0 0 0,-8 0 0,-1 0 0,-8 0 0,0 0 0,0 0 0,0 0 0,0 0 0,8 0 0,1 0 0,14 0 0,-4 0 0,11 0 0,-6 0 0,8 0 0,-1 0 0,0 0 0,1 0 0,-1 0 0,1 0 0,-1 0 0,1 0 0,-7 0 0,4 0 0,-4 0 0,7 0 0,-1 0 0,0 0 0,1 0 0,-1 0 0,1 0 0,5 0 0,-5 0 0,11 0 0,-5 0 0,6 0 0,-1 0 0,1 0 0,0 0 0,0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16:36:58.57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1749 0 24575,'-41'0'0,"-3"0"0,13 0 0,-6 0 0,6 0 0,-12 0 0,3 0 0,-7 0 0,-5 0 0,13 0 0,-13 0 0,13 0 0,-13 0 0,13 0 0,-6 0 0,8 0 0,0 0 0,6 0 0,-4 0 0,11 0 0,-5 0 0,-1 0 0,6 0 0,-5 0 0,7 0 0,-1 0 0,1 0 0,-1 0 0,6 0 0,-4 0 0,9 0 0,-9 0 0,9 0 0,-9 0 0,10 0 0,-11 0 0,11 0 0,-5 0 0,6 0 0,-1 0 0,1 0 0,0 0 0,0 0 0,-5 0 0,-8 0 0,-6 0 0,-9 0 0,-6 0 0,4 0 0,-12 0 0,13 0 0,1 0 0,9 0 0,6 0 0,6 0 0,2 0 0,5 0 0,-4 0 0,4 0 0,-4 0 0,5 0 0,-1 0 0,0 0 0,1 0 0,-1 0 0,1 5 0,-1 0 0,1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1:36.6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1366 10 24575,'-39'-5'0,"0"0"0,8 5 0,-4 0 0,4 0 0,0 0 0,-4 0 0,10 0 0,-4 0 0,7 0 0,-1 0 0,-6 0 0,5 0 0,-6 0 0,8 0 0,-1 5 0,-6-3 0,5 3 0,0-5 0,3 0 0,9 0 0,-9 0 0,9 0 0,-4 0 0,6 0 0,0 0 0,0 0 0,-1 0 0,1 0 0,-6 0 0,5 0 0,-5 0 0,0 0 0,5 0 0,-5 0 0,0 0 0,5 0 0,-5 0 0,6 0 0,-6 0 0,5 0 0,-5 0 0,6 0 0,-1 0 0,-4 0 0,3 0 0,-4 0 0,6 0 0,0 0 0,-1 0 0,1 0 0,0 0 0,0 0 0,0 0 0,0 0 0,0 0 0,0 0 0,0 0 0,0 0 0,0 0 0,1 0 0,-1 0 0,1 0 0,-1 0 0,0 0 0,1 0 0,-1 0 0,0 0 0,0 0 0,0 0 0,0 0 0,0 0 0,-1 0 0,1 0 0,0 0 0,0 0 0,-1 0 0,1 0 0,0 0 0,0 0 0,0 0 0,-1 0 0,1 0 0,0 4 0,0-3 0,-1 4 0,1-5 0,0 0 0,0 0 0,0 0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6:14:58.89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1460 12 24575,'-49'0'0,"-1"0"0,25 0 0,-16 0 0,15 0 0,-12 0 0,6 0 0,-6 0 0,4 0 0,-4 0 0,6 0 0,4 0 0,-8 0 0,6 0 0,-2 0 0,0 0 0,4 0 0,0 0 0,-4 0 0,12 0 0,-6 0 0,3 0 0,4 0 0,-7 0 0,8-2 0,0 1 0,5-4 0,4 4 0,3-2 0,-10 3 0,0 0 0,-9 0 0,-2 0 0,-6 0 0,-6 0 0,-5 0 0,5 0 0,2 0 0,4 0 0,5 0 0,5 0 0,6 0 0,7 0 0,1 0 0,0 0 0,0 0 0,-2 0 0,-1 0 0,-5 0 0,2 0 0,-6 0 0,2 0 0,-8 0 0,8 0 0,-7 0 0,11 0 0,1 0 0,4 0 0,4 0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6:19:03.97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0 148 24575,'42'0'0,"-5"0"0,-10 0 0,-3 0 0,3 0 0,-5 0 0,-3 0 0,-2 0 0,-3 0 0,-4 0 0,0 0 0,-1 0 0,0 0 0,0 0 0,10 0 0,-4 0 0,10 0 0,2-4 0,1 3 0,1-2 0,2 3 0,-7 0 0,3-4 0,-5 3 0,-3-2 0,-2 3 0,1 0 0,-4 0 0,8 0 0,-7-3 0,6 2 0,-2-2 0,3 3 0,1-3 0,-5 2 0,4-2 0,-3 3 0,3-4 0,-3 4 0,-2-4 0,1 4 0,0 0 0,1 0 0,8 0 0,-6 0 0,3 0 0,-2 0 0,-8 0 0,8 0 0,-8 0 0,8 0 0,-8 0 0,8 0 0,-7 0 0,6 0 0,-2 0 0,-1 0 0,0 0 0,-1 0 0,-2 0 0,7 0 0,-8 0 0,8 0 0,-7 0 0,6 0 0,-2 0 0,3 0 0,1 0 0,-5 0 0,4 0 0,-3 0 0,3 0 0,1 4 0,-5-4 0,4 4 0,-3-1 0,3-2 0,-3 5 0,2-5 0,-6 2 0,3 0 0,-1-2 0,-2 2 0,2-3 0,-3 3 0,4-2 0,-4 5 0,4-5 0,-1 5 0,2-5 0,0 5 0,-2-2 0,1 3 0,-3 0 0,2-3 0,-3 2 0,0-2 0,-4 3 0,3-1 0,-3-2 0,1 2 0,-2-3 0,1 0 0,-3 3 0,5-5 0,-5 4 0,-34-10 0,12 3 0,-30-9 0,18 4 0,-2-1 0,-14-5 0,3 3 0,-5-3 0,-4 4 0,3 0 0,-11 0 0,6-1 0,-4 1 0,15 4 0,-8-3 0,14 7 0,-3-6 0,4 6 0,5-3 0,-3 4 0,7 0 0,-3 0 0,0 0 0,3 0 0,-17 0 0,11 0 0,-8-3 0,6 2 0,9-2 0,-9 3 0,9-4 0,-4 4 0,4-4 0,1 1 0,-1 2 0,0-2 0,-4-1 0,4 3 0,-4-6 0,4 6 0,1-5 0,-5 5 0,3-6 0,-3 6 0,5-5 0,-1 5 0,1-6 0,-1 3 0,5 0 0,0 1 0,5 0 0,2 2 0,-4-5 0,7 6 0,-4-3 0,0 3 0,4-3 0,-8 2 0,9-1 0,-2 2 0,-1 0 0,3 0 0,-6 0 0,6 0 0,-2 0 0,-3 0 0,4 0 0,-4 0 0,3 0 0,2 0 0,-5 0 0,3 0 0,0 0 0,-3 0 0,6 2 0,-3 2 0,0 4 0,5-1 0,-4 4 0,2-5 0,0 3 0,-6-6 0,5 3 0,-3-3 0,1 1 0,2 1 0,-2-1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18:33:12.752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6:15:10.00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1 313 24575,'33'0'0,"2"0"0,-11 0 0,8 0 0,-4 0 0,5 0 0,16 0 0,-16 0 0,26 0 0,-4 0 0,-5 0 0,30 0 0,-42 0 0,29 0 0,-27 0 0,16 0 0,-11 0 0,5 0 0,-7 0 0,1 0 0,-1 0 0,2 0 0,-2 0 0,1 0 0,-1 0 0,1 0 0,-1 4 0,2-3 0,-7 6 0,5-6 0,11 7 0,-12-4 0,16 1 0,-24 2 0,-1-6 0,-2 3 0,-2 0 0,3-4 0,1 4 0,-1-4 0,1 0 0,0 0 0,-1 4 0,-4-3 0,4 2 0,-4 1 0,5-3 0,-1 6 0,1-6 0,-5 3 0,3-1 0,-7-2 0,7 6 0,-8-6 0,4 6 0,-4-6 0,9 5 0,-7-5 0,7 6 0,-9-6 0,-1 5 0,5-5 0,-4 2 0,4 1 0,0-3 0,-3 5 0,8-5 0,-9 2 0,4 1 0,-4-3 0,-1 2 0,1 0 0,3-2 0,-2 2 0,2-3 0,-3 0 0,-1 0 0,0 0 0,1 0 0,-1 0 0,1 0 0,4 0 0,-3 0 0,3 0 0,-1 0 0,3 0 0,17 0 0,-9 0 0,10 0 0,-15 0 0,6 0 0,-4 0 0,4 0 0,-5-3 0,-1 2 0,1-6 0,0 2 0,-5 1 0,4-4 0,-9 7 0,4-6 0,-4 7 0,-1-4 0,1 1 0,-5 2 0,4-2 0,-4 0 0,1 2 0,2-3 0,-2 4 0,-1 0 0,4 0 0,-7 0 0,6 0 0,-6 0 0,2 0 0,1 0 0,-7 0 0,6 0 0,-7 0 0,4-3 0,0 3 0,-1-3 0,1 3 0,0 0 0,-1-3 0,1 2 0,0-2 0,-1 3 0,1-3 0,0 2 0,3-2 0,-6 0 0,6 3 0,-7-3 0,4 0 0,-4 2 0,3-2 0,-6 3 0,2 0 0,0-3 0,1 3 0,-3-8 0,-2-1 0,-5-1 0,0 0 0,-2 1 0,-2 2 0,-2-2 0,0 3 0,0 0 0,0-2 0,0 1 0,3-7 0,-2 6 0,4-3 0,-5 2 0,6 2 0,-6-5 0,3 6 0,-3-3 0,2 1 0,-1 1 0,-1-1 0,0 2 0,-5 3 0,4-2 0,1-3 0,1-6 0,4 2 0,-5-4 0,2 2 0,-6 0 0,2-4 0,-2 4 0,3 1 0,0-1 0,1 1 0,2 3 0,1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6:15:20.12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107 23 24575,'53'-4'0,"1"2"0,-15 2 0,5 0 0,0 0 0,6 0 0,16 0 0,7 0 0,2 0 0,1 0 0,-28 0 0,19 0 0,-19 0 0,15 0 0,-12 0 0,-1 0 0,-6 0 0,0 0 0,0 0 0,1 0 0,13 0 0,-10 0 0,5 0 0,-15 0 0,-5 0 0,-1 0 0,1 0 0,-1 0 0,1 0 0,0 0 0,-1 0 0,6 0 0,1 0 0,0 0 0,4 0 0,-4 0 0,5 0 0,-5 0 0,4 0 0,-9-4 0,3 3 0,-8-2 0,2 3 0,-3 0 0,5 0 0,-5 0 0,3 0 0,-7 0 0,7 0 0,-3 0 0,0 0 0,4-4 0,-4 3 0,4-2 0,1 3 0,5 0 0,-4 0 0,3 0 0,-4 0 0,-1 0 0,1 0 0,-5 0 0,3 0 0,-8 0 0,9 0 0,-9 0 0,4 0 0,0 0 0,-3 0 0,7 0 0,-7 0 0,7 0 0,-3 0 0,5 0 0,-5 0 0,4 0 0,-4 0 0,4 3 0,1-2 0,-5 3 0,-1-4 0,-5 3 0,-3-2 0,-2 2 0,1-3 0,7 0 0,-5 0 0,7 0 0,-8 0 0,-1 0 0,0 0 0,0 0 0,-4 0 0,4 0 0,-4 0 0,-1 0 0,1 0 0,-4 0 0,0 0 0,-1 0 0,0 0 0,1 0 0,1 0 0,0 0 0,6 0 0,1 0 0,5 0 0,-5 3 0,4 1 0,-8 3 0,4-3 0,-4-1 0,-4 0 0,-1-2 0,-5 12 0,-1-8 0,-3 8 0,0-4 0,0-2 0,0 4 0,0 2 0,0 0 0,0 8 0,0-3 0,0 5 0,0-1 0,0 1 0,0-5 0,0 0 0,3-4 0,-3-4 0,3-1 0,-3 0 0,-18-11 0,4 3 0,-26-12 0,5-1 0,-4 6 0,-16-11 0,18 11 0,-24-8 0,15 5 0,-5 4 0,1-3 0,6 3 0,5 0 0,1-3 0,5 7 0,-5-2 0,4-1 0,-4 3 0,6-6 0,-6 6 0,4-3 0,-9 4 0,4 0 0,0 0 0,-4 0 0,4 0 0,0 0 0,2 0 0,4 0 0,-5 0 0,5 0 0,-5 0 0,-14 0 0,9 0 0,-15 0 0,19 0 0,-4 0 0,9 0 0,-9 0 0,9 0 0,1 0 0,1 0 0,4-3 0,0 2 0,-4-3 0,9 4 0,-4 0 0,0 0 0,4 0 0,-5 0 0,6 0 0,-5 0 0,3 0 0,-7 0 0,3 0 0,-5 0 0,-4 0 0,3 0 0,-18 0 0,21 0 0,-15 0 0,22 0 0,-3 0 0,5 0 0,-1 0 0,0 0 0,5 0 0,-4 0 0,8 0 0,-8 0 0,4 0 0,-9 0 0,3 0 0,-3 3 0,0-2 0,4 6 0,-9-6 0,9 6 0,-9-7 0,8 7 0,-7-6 0,3 2 0,0 0 0,-4-2 0,-10 3 0,6-4 0,-7 0 0,11 0 0,9 0 0,0 0 0,1 3 0,7-2 0,-2 2 0,3-3 0,0 0 0,4 3 0,-3-3 0,3 6 0,0-5 0,-3 5 0,2-5 0,1 2 0,-3 0 0,3-2 0,-4 5 0,4-5 0,-3 5 0,-4-6 0,2 3 0,-1 0 0,3-2 0,3 2 0,-1-3 0,-2 0 0,3 3 0,0-3 0,-3 3 0,2-3 0,-2 0 0,2 0 0,-1 4 0,5-4 0,-3 3 0,1-3 0,0 0 0,-1 0 0,-1 0 0,5 0 0,-5 0 0,-2 0 0,0 0 0,-8 0 0,3 0 0,-9 0 0,3 0 0,-7 0 0,11 0 0,-6 0 0,11 0 0,1 0 0,4 0 0,4 0 0,-2-5 0,1-1 0,1-3 0,3-2 0,1 4 0,1-4 0,-2 1 0,1 1 0,1-3 0,-2 6 0,20 0 0,-12 3 0,12 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18:46:03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262 1362 24575,'78'-1'0,"-1"0"0,1-1 0,-1 1 0,-22-1 0,0 0 0,27 1 0,21 1 0,-3 1 0,-25-1 0,-8 0 0,13 0 0,3 0 0,2 0 0,-15 0 0,11 0 0,-11 0 0,19 0 0,1 0 0,-2 0 0,-13 0 0,-24 1 0,0-2 0,20-11 0,-21 9 0,11-9 0,-24 12 0,1 0 0,-8-5 0,0 3 0,-1-8 0,-5 3 0,11 1 0,-4-5 0,0 5 0,4-1 0,-11-3 0,11 3 0,-11-4 0,0 4 0,-3-3 0,-9 9 0,4-4 0,-6 0 0,0 0 0,0-1 0,0-8 0,0 7 0,1-9 0,-1 6 0,0 0 0,1-1 0,-1-4 0,1 3 0,5-9 0,-4 9 0,3-4 0,-4 6 0,-1 0 0,0 4 0,-4-3 0,-2 3 0,-4-4 0,0 0 0,0-5 0,0 4 0,0-17 0,0 9 0,0-16 0,0 5 0,0-15 0,0 6 0,-5-6 0,-2 8 0,-11 0 0,5 6 0,-10-4 0,5 10 0,-13-11 0,6 11 0,-12-6 0,5 1 0,-13 2 0,5-4 0,-12 6 0,4-8 0,-6 6 0,-2-7 0,-5 8 0,4-1 0,-12 0 0,12 7 0,-12-6 0,12 11 0,-13-5 0,13 2 0,-5 9 0,0-8 0,14 11 0,-13-7 0,15 7 0,-8-5 0,8 10 0,1-4 0,0 6 0,6 0 0,-5 0 0,-1 0 0,-2 0 0,1 0 0,-6 0 0,5 0 0,-6 0 0,-1 0 0,0 6 0,0 2 0,1 5 0,-1 1 0,0-1 0,8 0 0,-6-6 0,13 4 0,1-9 0,2 9 0,18-10 0,-10 5 0,16-2 0,-16 3 0,15-1 0,-15 4 0,11-3 0,0 3 0,-4 2 0,4-2 0,-6 2 0,1-1 0,4 0 0,-3 5 0,10-4 0,-5 3 0,0 1 0,-1 1 0,-1 6 0,-3 0 0,9-6 0,1-2 0,1 1 0,4-4 0,0 4 0,2-6 0,-1 0 0,4 6 0,-9 7 0,9 2 0,-9-2 0,8-2 0,-7-3 0,2 11 0,1 1 0,-5 1 0,10-7 0,-4-3 0,5-10 0,0 5 0,0-5 0,0-1 0,0 0 0,0 0 0,0 0 0,0 0 0,0 6 0,0 1 0,0 6 0,0 6 0,0-5 0,0 5 0,0-7 0,0 1 0,0 0 0,0-1 0,0-5 0,0 5 0,0-11 0,0 11 0,0-5 0,0 5 0,0 1 0,0 0 0,0-1 0,0-5 0,0-1 0,0-6 0,0 1 0,0-1 0,4-5 0,2 4 0,3-3 0,2 4 0,-1 0 0,6 1 0,1 0 0,0 0 0,4 0 0,-9-5 0,4 3 0,-6-8 0,0 9 0,0-9 0,1 3 0,-1-4 0,0 0 0,0 0 0,0 0 0,1 0 0,-1 0 0,6 0 0,1 0 0,0 0 0,4 0 0,-9 0 0,4 0 0,-1 0 0,2 0 0,6 0 0,0 0 0,-6 0 0,-1 0 0,-6 0 0,0 0 0,1 0 0,-1 0 0,0 0 0,0 0 0,0 0 0,0 0 0,0 0 0,0 0 0,1 0 0,-1 0 0,12 0 0,-3 0 0,17 0 0,-6 0 0,8 0 0,-8 0 0,0 0 0,-8 0 0,-4 0 0,-3 0 0,-4 0 0,-1 0 0,-5 0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18:57:18.936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2747 112 24575,'-95'0'0,"1"0"0,0 0 0,-1 0 0,9 0 0,-3 0 0,10 0 0,21 0 0,11 0 0,-5 0 0,13 0 0,-13 0 0,5 0 0,2 0 0,-8 0 0,15 0 0,-7 0 0,0 0 0,6 0 0,-5-11 0,-1 8 0,6-8 0,-6 11 0,1-6 0,5 5 0,-13-5 0,13 0 0,-12 5 0,5-5 0,0 6 0,-7 0 0,15-5 0,-15 4 0,15-5 0,-7 6 0,8 0 0,-7 0 0,4-5 0,-4 3 0,6-3 0,1-1 0,-7 5 0,4-5 0,-4 6 0,-1-6 0,6 5 0,1-5 0,9 6 0,6 0 0,6-5 0,1 4 0,6-3 0,0 4 0,0 0 0,1 0 0,-6 0 0,-2 0 0,0 0 0,-4 0 0,9 0 0,-4 0 0,6 0 0,0 0 0,-6 0 0,5 0 0,-11 0 0,11 0 0,-5 0 0,6 0 0,0 0 0,1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18:57:19.718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1:40.2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3860 47 24575,'-38'0'0,"-4"0"0,17 0 0,-10 0 0,4 0 0,-31 0 0,25 0 0,-39 0 0,41 0 0,-35 0 0,22 0 0,-15 0 0,9 0 0,1 0 0,-10 0 0,14 0 0,-20 0 0,12 0 0,-8 0 0,-6 0 0,15 0 0,-6 0 0,15 0 0,2 0 0,8 0 0,6 0 0,-4 0 0,10 0 0,-4 0 0,0 0 0,5 0 0,-11 0 0,4 0 0,-6 0 0,-1 0 0,8 0 0,-6 0 0,5 0 0,-6 0 0,0 0 0,6 0 0,-5-5 0,5 3 0,-6-3 0,6 5 0,-4 0 0,4-6 0,-6 5 0,-1-5 0,7 6 0,-4 0 0,10 0 0,-4-5 0,7 4 0,-1-4 0,6 5 0,-4 0 0,4 0 0,-12 0 0,5 0 0,-5 0 0,0 0 0,5 0 0,-12 0 0,5 0 0,1 0 0,-5 0 0,10 0 0,-10 0 0,11 0 0,-5 0 0,0 0 0,5 0 0,-6 0 0,1 0 0,5 0 0,-5 0 0,6 0 0,-6 0 0,5 0 0,-6 0 0,8 0 0,-7 0 0,4 0 0,-10 0 0,10 0 0,-4 0 0,7 0 0,-1 0 0,0 0 0,1 0 0,-1 0 0,6 0 0,-4 0 0,9 0 0,-9 0 0,9 0 0,-9 0 0,9 0 0,-3 0 0,4 0 0,1 0 0,-6 0 0,5 0 0,-5 0 0,6 0 0,0 0 0,0 0 0,-1 0 0,1 0 0,0 0 0,0 0 0,-1 0 0,1 0 0,0 0 0,0 0 0,0 0 0,0 0 0,0 0 0,1 0 0,-1 0 0,1 0 0,-1 0 0,0 0 0,1 0 0,-2 0 0,-4 0 0,-1-5 0,-1 4 0,2-3 0,5 4 0,0 0 0,0 0 0,0 0 0,0 0 0,-1 0 0,1 0 0,0 0 0,0 0 0,0 0 0,0 0 0,0 0 0,0 0 0,0 0 0,0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8.5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9.7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50.6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94F12-5C53-7C4E-BE51-96C3725ECA0F}" type="datetimeFigureOut">
              <a:rPr lang="en-US" smtClean="0"/>
              <a:t>4/3/25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3021F-9ED8-5446-8612-45D9BE0B9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58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3021F-9ED8-5446-8612-45D9BE0B94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46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A641B-C527-D123-C3FC-8955FE734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836F7-E327-1F7F-DFDC-5D5337175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70BAA-279E-A7E0-989C-23EB33D2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76A5-45D4-2811-3D77-A243E812F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FD572-2649-EDB7-9D0E-E9FC6C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2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623F-300C-FC1C-E4CD-6D8ED23B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BD381D-7468-A504-E968-D98C18DB4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0D64F-FA17-5018-A782-DD33E972E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D05D0-D1A3-DB9F-C354-2EBF41BB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21783-E266-D985-7F94-245E763D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4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D70803-ABA8-6CF1-EC26-AE41A8A6D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03281B-EE24-45AA-E58D-CA4230012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855D6-726F-D455-EC3E-5B166DAF9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159AE-2F24-DED9-68A6-414C2E3F1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B4D96-FB67-3B3F-684B-F7C137277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36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4000D-0BA6-9E3E-81F0-1DB0ED2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9496C-DC16-2238-D712-E8F6D64AC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D40EC-CAE9-B9D4-F22E-464EC6E01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1789B-D375-A19A-0FF7-62FA8575A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7568C-6ED6-A089-5EF3-C1838F566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11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D53D-E653-7318-CD5C-AE9A3A19D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85F25-1E46-E329-CE4F-AE93F0BDA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35D72-04DC-9861-6C0A-7991C0283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40CF2-6DED-6BEF-7379-AAEEE51A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C63A2-6EE5-F056-56D6-4060E66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56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6ABF8-13B7-4A7D-4A1A-25A87236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CA4E2-DF85-1B9E-701E-63D050F28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63DFC-0991-7C3C-3CBB-363E6DD86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CEA13-F81C-9C92-0D38-6F4BFCD8E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65214-BC57-4E4B-9618-346835C7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A628C-15D1-160E-1F69-CFF4E3811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29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9AA4-AAF9-756C-4BA0-985CBEB6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057DA-4928-56AA-8188-A31DE9846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145D4-5177-C1DF-E25B-3759D2DA7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33A881-5AFD-99E0-D171-2F0A53B094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885A9-6604-FB89-F218-DA57ABAFE3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7DA587-06BB-7316-0C5A-8A9F2D4D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5D477D-8DE0-5C00-7185-EC5C15C0C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0D8E01-D723-3D47-C0E0-80F5802D4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71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A85C-A099-C261-D185-D47BE3A7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4992BD-A756-3FB8-61AD-949C0104F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D5F96-92D7-C3C9-6929-A1C0F29C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DEB9C-C1BC-38AB-8037-BD51DB5F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27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1DBB6-D817-600C-5AD1-613B2CB7A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D078FE-8E18-E0E2-640E-C1A7A7009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24046-A5E2-9665-C02B-7005709CE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61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B162-FD3A-B50D-B1EC-2689DBE0A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877F5-30E2-BC6A-C103-242C54182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93BFBE-4DE6-649C-917E-3C822E11E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638BA-1820-95EB-4C49-C8D23F854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7445F-D138-5D00-D0D3-FC70C3A78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4FFB6-C395-8FDC-6513-22EB2126F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7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0ADF4-B5BE-6A85-4168-C68F76E63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803F00-F8A2-EC55-2600-80B1FEEE7D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274C9-CD1D-F1D4-2809-A77CFE595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33E6F-40CA-DA8B-63DE-22B784F8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D52E0-162E-FFE9-5933-E809A3C5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889B8-688A-940B-E54D-4922D57CB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9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A18EF3-73E7-39C9-B337-3437D28AB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DDBCF-BB85-12EF-F513-6B171A6C4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91BEB-F94A-A14C-8FE9-DD6DC93BC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D0979-0F83-5EE4-2EB6-1D6FC2EE4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2388C-DF83-31D6-22E8-4D0DA0CD2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29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customXml" Target="../ink/ink32.xml"/><Relationship Id="rId4" Type="http://schemas.openxmlformats.org/officeDocument/2006/relationships/customXml" Target="../ink/ink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customXml" Target="../ink/ink35.xml"/><Relationship Id="rId4" Type="http://schemas.openxmlformats.org/officeDocument/2006/relationships/customXml" Target="../ink/ink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customXml" Target="../ink/ink38.xml"/><Relationship Id="rId4" Type="http://schemas.openxmlformats.org/officeDocument/2006/relationships/customXml" Target="../ink/ink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customXml" Target="../ink/ink41.xml"/><Relationship Id="rId4" Type="http://schemas.openxmlformats.org/officeDocument/2006/relationships/customXml" Target="../ink/ink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customXml" Target="../ink/ink44.xml"/><Relationship Id="rId7" Type="http://schemas.openxmlformats.org/officeDocument/2006/relationships/customXml" Target="../ink/ink4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customXml" Target="../ink/ink45.xml"/><Relationship Id="rId4" Type="http://schemas.openxmlformats.org/officeDocument/2006/relationships/image" Target="../media/image2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customXml" Target="../ink/ink47.xml"/><Relationship Id="rId7" Type="http://schemas.openxmlformats.org/officeDocument/2006/relationships/customXml" Target="../ink/ink49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customXml" Target="../ink/ink48.xml"/><Relationship Id="rId4" Type="http://schemas.openxmlformats.org/officeDocument/2006/relationships/image" Target="../media/image2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customXml" Target="../ink/ink5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customXml" Target="../ink/ink50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00.png"/><Relationship Id="rId7" Type="http://schemas.openxmlformats.org/officeDocument/2006/relationships/customXml" Target="../ink/ink54.xml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customXml" Target="../ink/ink5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customXml" Target="../ink/ink57.xml"/><Relationship Id="rId4" Type="http://schemas.openxmlformats.org/officeDocument/2006/relationships/image" Target="../media/image3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customXml" Target="../ink/ink10.xml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customXml" Target="../ink/ink9.xml"/><Relationship Id="rId4" Type="http://schemas.openxmlformats.org/officeDocument/2006/relationships/customXml" Target="../ink/ink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customXml" Target="../ink/ink14.xml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customXml" Target="../ink/ink13.xml"/><Relationship Id="rId10" Type="http://schemas.openxmlformats.org/officeDocument/2006/relationships/image" Target="../media/image15.png"/><Relationship Id="rId4" Type="http://schemas.openxmlformats.org/officeDocument/2006/relationships/customXml" Target="../ink/ink12.xml"/><Relationship Id="rId9" Type="http://schemas.openxmlformats.org/officeDocument/2006/relationships/customXml" Target="../ink/ink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customXml" Target="../ink/ink19.xml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customXml" Target="../ink/ink18.xml"/><Relationship Id="rId10" Type="http://schemas.openxmlformats.org/officeDocument/2006/relationships/image" Target="../media/image18.png"/><Relationship Id="rId4" Type="http://schemas.openxmlformats.org/officeDocument/2006/relationships/customXml" Target="../ink/ink17.xml"/><Relationship Id="rId9" Type="http://schemas.openxmlformats.org/officeDocument/2006/relationships/customXml" Target="../ink/ink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customXml" Target="../ink/ink24.xml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customXml" Target="../ink/ink23.xml"/><Relationship Id="rId4" Type="http://schemas.openxmlformats.org/officeDocument/2006/relationships/customXml" Target="../ink/ink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0.png"/><Relationship Id="rId7" Type="http://schemas.openxmlformats.org/officeDocument/2006/relationships/customXml" Target="../ink/ink28.xml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customXml" Target="../ink/ink27.xml"/><Relationship Id="rId10" Type="http://schemas.openxmlformats.org/officeDocument/2006/relationships/image" Target="../media/image170.png"/><Relationship Id="rId4" Type="http://schemas.openxmlformats.org/officeDocument/2006/relationships/customXml" Target="../ink/ink26.xml"/><Relationship Id="rId9" Type="http://schemas.openxmlformats.org/officeDocument/2006/relationships/customXml" Target="../ink/ink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548BD-24CC-73AB-BB0E-B3BB299B8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2409" y="895483"/>
            <a:ext cx="5786232" cy="3011190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Machine Learning: Set up in 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B716C-E021-CD60-40BC-F47CB6384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6270" y="4142096"/>
            <a:ext cx="5338511" cy="1055142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6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8F40F-36F6-A66E-E1E5-DDBDCFFCF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E0D1630-0F05-B27B-6A04-E90693309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336"/>
            <a:ext cx="9144000" cy="4855464"/>
          </a:xfrm>
        </p:spPr>
        <p:txBody>
          <a:bodyPr/>
          <a:lstStyle/>
          <a:p>
            <a:pPr algn="l"/>
            <a:r>
              <a:rPr lang="en-US" dirty="0"/>
              <a:t>Create ML </a:t>
            </a:r>
            <a:r>
              <a:rPr lang="en-US" dirty="0" err="1"/>
              <a:t>WorkSpace</a:t>
            </a:r>
            <a:r>
              <a:rPr lang="en-US" dirty="0"/>
              <a:t> 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Fill the basic information in the next window.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C32BAAA-0E74-313E-C1F0-DA563FD0EC2F}"/>
                  </a:ext>
                </a:extLst>
              </p14:cNvPr>
              <p14:cNvContentPartPr/>
              <p14:nvPr/>
            </p14:nvContentPartPr>
            <p14:xfrm>
              <a:off x="1218982" y="-5641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C32BAAA-0E74-313E-C1F0-DA563FD0EC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4662" y="-5684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287254A-48AE-586A-AB71-6EECF95FE8C0}"/>
                  </a:ext>
                </a:extLst>
              </p14:cNvPr>
              <p14:cNvContentPartPr/>
              <p14:nvPr/>
            </p14:nvContentPartPr>
            <p14:xfrm>
              <a:off x="5110942" y="100224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287254A-48AE-586A-AB71-6EECF95FE8C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6622" y="9979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FA3FDDF-CBFC-AB04-B776-5DFCB7D5BF3F}"/>
                  </a:ext>
                </a:extLst>
              </p14:cNvPr>
              <p14:cNvContentPartPr/>
              <p14:nvPr/>
            </p14:nvContentPartPr>
            <p14:xfrm>
              <a:off x="1627942" y="58860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FA3FDDF-CBFC-AB04-B776-5DFCB7D5BF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622" y="58428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0AF2EE-85A5-DD3B-EE03-7165BABC0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942" y="1706269"/>
            <a:ext cx="7772400" cy="50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26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B270B-4D84-26C3-2587-5859047C7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D52627-8307-EA2D-D404-011A3A7370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4283" y="444539"/>
            <a:ext cx="9144000" cy="4855464"/>
          </a:xfrm>
        </p:spPr>
        <p:txBody>
          <a:bodyPr/>
          <a:lstStyle/>
          <a:p>
            <a:pPr algn="l"/>
            <a:r>
              <a:rPr lang="en-US" dirty="0"/>
              <a:t>Create ML Work Space 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Let s fill the resource details first.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A459F7D-F30A-8812-1CD3-A8F0BD71C250}"/>
                  </a:ext>
                </a:extLst>
              </p14:cNvPr>
              <p14:cNvContentPartPr/>
              <p14:nvPr/>
            </p14:nvContentPartPr>
            <p14:xfrm>
              <a:off x="1218982" y="-5641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A459F7D-F30A-8812-1CD3-A8F0BD71C2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4662" y="-5684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1D0A7B6-FDAA-EC3E-8489-E21C0A9D660C}"/>
                  </a:ext>
                </a:extLst>
              </p14:cNvPr>
              <p14:cNvContentPartPr/>
              <p14:nvPr/>
            </p14:nvContentPartPr>
            <p14:xfrm>
              <a:off x="5110942" y="100224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1D0A7B6-FDAA-EC3E-8489-E21C0A9D66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6622" y="9979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3554668-E7C9-68C0-3A47-1EC2405A784C}"/>
                  </a:ext>
                </a:extLst>
              </p14:cNvPr>
              <p14:cNvContentPartPr/>
              <p14:nvPr/>
            </p14:nvContentPartPr>
            <p14:xfrm>
              <a:off x="1627942" y="58860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3554668-E7C9-68C0-3A47-1EC2405A78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622" y="58428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F3F15A-1167-012D-967E-3F52C0E33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006600"/>
            <a:ext cx="7772400" cy="2015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1A336-44C0-8560-B302-0603856C4708}"/>
              </a:ext>
            </a:extLst>
          </p:cNvPr>
          <p:cNvSpPr txBox="1"/>
          <p:nvPr/>
        </p:nvSpPr>
        <p:spPr>
          <a:xfrm>
            <a:off x="7329056" y="3034145"/>
            <a:ext cx="44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our subscription from the drop down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B7395-A7F0-4EC3-B7D4-B791B95F6FAA}"/>
              </a:ext>
            </a:extLst>
          </p:cNvPr>
          <p:cNvSpPr txBox="1"/>
          <p:nvPr/>
        </p:nvSpPr>
        <p:spPr>
          <a:xfrm>
            <a:off x="7453745" y="3429000"/>
            <a:ext cx="4350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don’t have existing resource group.   click on ‘Create new’</a:t>
            </a:r>
          </a:p>
        </p:txBody>
      </p:sp>
      <p:pic>
        <p:nvPicPr>
          <p:cNvPr id="9" name="Picture 8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7DA9F93F-E62D-BDAD-22FE-C09A7DF52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4283" y="4178300"/>
            <a:ext cx="4445000" cy="267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F60474-6DB2-A4A9-33D7-ADEA0B7E9F48}"/>
              </a:ext>
            </a:extLst>
          </p:cNvPr>
          <p:cNvSpPr txBox="1"/>
          <p:nvPr/>
        </p:nvSpPr>
        <p:spPr>
          <a:xfrm>
            <a:off x="7453745" y="4849091"/>
            <a:ext cx="4350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 a name for resource group and click </a:t>
            </a:r>
          </a:p>
          <a:p>
            <a:r>
              <a:rPr lang="en-US" dirty="0"/>
              <a:t>OK’</a:t>
            </a:r>
          </a:p>
        </p:txBody>
      </p:sp>
    </p:spTree>
    <p:extLst>
      <p:ext uri="{BB962C8B-B14F-4D97-AF65-F5344CB8AC3E}">
        <p14:creationId xmlns:p14="http://schemas.microsoft.com/office/powerpoint/2010/main" val="250560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43444-90A2-8D40-8F34-B0AC5D1A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FF23A6-043D-AE3E-B6A1-E071BE2BA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4283" y="444539"/>
            <a:ext cx="9144000" cy="4855464"/>
          </a:xfrm>
        </p:spPr>
        <p:txBody>
          <a:bodyPr/>
          <a:lstStyle/>
          <a:p>
            <a:pPr algn="l"/>
            <a:r>
              <a:rPr lang="en-US" dirty="0"/>
              <a:t>Create ML Work Space 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Let s fill the resource details first.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B8FD251-A81B-3501-228D-D92116CD02ED}"/>
                  </a:ext>
                </a:extLst>
              </p14:cNvPr>
              <p14:cNvContentPartPr/>
              <p14:nvPr/>
            </p14:nvContentPartPr>
            <p14:xfrm>
              <a:off x="1218982" y="-5641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B8FD251-A81B-3501-228D-D92116CD02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4662" y="-5684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C9B732F-B9F4-A7A2-1F1E-0EE65E557249}"/>
                  </a:ext>
                </a:extLst>
              </p14:cNvPr>
              <p14:cNvContentPartPr/>
              <p14:nvPr/>
            </p14:nvContentPartPr>
            <p14:xfrm>
              <a:off x="5110942" y="100224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C9B732F-B9F4-A7A2-1F1E-0EE65E5572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6622" y="9979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8715B6F-82D5-8217-4327-6F9ECBB1E644}"/>
                  </a:ext>
                </a:extLst>
              </p14:cNvPr>
              <p14:cNvContentPartPr/>
              <p14:nvPr/>
            </p14:nvContentPartPr>
            <p14:xfrm>
              <a:off x="1627942" y="58860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8715B6F-82D5-8217-4327-6F9ECBB1E6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622" y="58428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D70513-98A9-9442-993C-F2D3CEFEC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006600"/>
            <a:ext cx="7772400" cy="2015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89F4D8-0B33-AA28-FCA5-84E5B39111D9}"/>
              </a:ext>
            </a:extLst>
          </p:cNvPr>
          <p:cNvSpPr txBox="1"/>
          <p:nvPr/>
        </p:nvSpPr>
        <p:spPr>
          <a:xfrm>
            <a:off x="7329056" y="3034145"/>
            <a:ext cx="44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our subscription from the drop down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5B9E9-CFA1-60DF-D06C-DA14CE0E446E}"/>
              </a:ext>
            </a:extLst>
          </p:cNvPr>
          <p:cNvSpPr txBox="1"/>
          <p:nvPr/>
        </p:nvSpPr>
        <p:spPr>
          <a:xfrm>
            <a:off x="7453745" y="3429000"/>
            <a:ext cx="4350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don’t have existing resource group.   click on ‘Create new’</a:t>
            </a:r>
          </a:p>
        </p:txBody>
      </p:sp>
      <p:pic>
        <p:nvPicPr>
          <p:cNvPr id="9" name="Picture 8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C5C29D65-6779-7CF0-47FF-1DFA04495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4283" y="4178300"/>
            <a:ext cx="4445000" cy="267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DA1B98-2F16-097F-37D7-F8DFB1920CA9}"/>
              </a:ext>
            </a:extLst>
          </p:cNvPr>
          <p:cNvSpPr txBox="1"/>
          <p:nvPr/>
        </p:nvSpPr>
        <p:spPr>
          <a:xfrm>
            <a:off x="7453745" y="4849091"/>
            <a:ext cx="4350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 a name for resource group and click </a:t>
            </a:r>
          </a:p>
          <a:p>
            <a:r>
              <a:rPr lang="en-US" dirty="0"/>
              <a:t>OK’</a:t>
            </a:r>
          </a:p>
        </p:txBody>
      </p:sp>
    </p:spTree>
    <p:extLst>
      <p:ext uri="{BB962C8B-B14F-4D97-AF65-F5344CB8AC3E}">
        <p14:creationId xmlns:p14="http://schemas.microsoft.com/office/powerpoint/2010/main" val="2981515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30F85-EC64-4219-BD73-F5ED3027D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6F4EA5-2CC7-05E2-F540-EB9D23809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95" y="444539"/>
            <a:ext cx="6698041" cy="5942406"/>
          </a:xfrm>
        </p:spPr>
        <p:txBody>
          <a:bodyPr/>
          <a:lstStyle/>
          <a:p>
            <a:pPr algn="l"/>
            <a:r>
              <a:rPr lang="en-US" dirty="0"/>
              <a:t>Create ML Workspace 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Next, fill the workspace details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BFDEB23-C7C8-B0BE-9DEC-31BA1E65F53F}"/>
                  </a:ext>
                </a:extLst>
              </p14:cNvPr>
              <p14:cNvContentPartPr/>
              <p14:nvPr/>
            </p14:nvContentPartPr>
            <p14:xfrm>
              <a:off x="1218982" y="-5641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BFDEB23-C7C8-B0BE-9DEC-31BA1E65F5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4662" y="-5684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B14596D-798D-9122-29C8-12B5C484373B}"/>
                  </a:ext>
                </a:extLst>
              </p14:cNvPr>
              <p14:cNvContentPartPr/>
              <p14:nvPr/>
            </p14:nvContentPartPr>
            <p14:xfrm>
              <a:off x="5110942" y="100224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B14596D-798D-9122-29C8-12B5C48437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6622" y="9979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DE5289B-0E28-E683-A17C-0EDFF8A60731}"/>
                  </a:ext>
                </a:extLst>
              </p14:cNvPr>
              <p14:cNvContentPartPr/>
              <p14:nvPr/>
            </p14:nvContentPartPr>
            <p14:xfrm>
              <a:off x="1627942" y="58860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DE5289B-0E28-E683-A17C-0EDFF8A607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622" y="58428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298E84-BAE6-1C79-8B78-6B68353DD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71" y="1745724"/>
            <a:ext cx="7173776" cy="47852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5B95B2-3277-D1B9-2844-9EFE4A853C03}"/>
              </a:ext>
            </a:extLst>
          </p:cNvPr>
          <p:cNvSpPr txBox="1"/>
          <p:nvPr/>
        </p:nvSpPr>
        <p:spPr>
          <a:xfrm>
            <a:off x="7322936" y="2452255"/>
            <a:ext cx="471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 a Unique name for the workspace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9373B-0FDB-1ED3-D332-7170FBA4C1BD}"/>
              </a:ext>
            </a:extLst>
          </p:cNvPr>
          <p:cNvSpPr txBox="1"/>
          <p:nvPr/>
        </p:nvSpPr>
        <p:spPr>
          <a:xfrm>
            <a:off x="7134730" y="2962783"/>
            <a:ext cx="505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 Region near to your demographic location</a:t>
            </a:r>
          </a:p>
        </p:txBody>
      </p:sp>
      <p:pic>
        <p:nvPicPr>
          <p:cNvPr id="9" name="Picture 8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7C330429-B97B-186D-76A2-F4F950941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6120" y="4000170"/>
            <a:ext cx="4752109" cy="1330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73C868-E889-B89D-3842-5E4F5CE3EBE1}"/>
              </a:ext>
            </a:extLst>
          </p:cNvPr>
          <p:cNvSpPr txBox="1"/>
          <p:nvPr/>
        </p:nvSpPr>
        <p:spPr>
          <a:xfrm>
            <a:off x="7134730" y="3445041"/>
            <a:ext cx="490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create new storage </a:t>
            </a:r>
            <a:r>
              <a:rPr lang="en-US" dirty="0" err="1"/>
              <a:t>account,click</a:t>
            </a:r>
            <a:r>
              <a:rPr lang="en-US" dirty="0"/>
              <a:t> on ‘Create New’ and give a name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CD0C9-715A-9569-5826-39730A7CC1FF}"/>
              </a:ext>
            </a:extLst>
          </p:cNvPr>
          <p:cNvSpPr txBox="1"/>
          <p:nvPr/>
        </p:nvSpPr>
        <p:spPr>
          <a:xfrm>
            <a:off x="7689273" y="5430982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New key vault and Application Insights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AF17CA-D0AD-B9DD-89BB-8D3C3F49E648}"/>
              </a:ext>
            </a:extLst>
          </p:cNvPr>
          <p:cNvSpPr txBox="1"/>
          <p:nvPr/>
        </p:nvSpPr>
        <p:spPr>
          <a:xfrm>
            <a:off x="7897091" y="6248400"/>
            <a:ext cx="34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Finally,Click</a:t>
            </a:r>
            <a:r>
              <a:rPr lang="en-US" dirty="0"/>
              <a:t> on Review + Create</a:t>
            </a:r>
          </a:p>
        </p:txBody>
      </p:sp>
    </p:spTree>
    <p:extLst>
      <p:ext uri="{BB962C8B-B14F-4D97-AF65-F5344CB8AC3E}">
        <p14:creationId xmlns:p14="http://schemas.microsoft.com/office/powerpoint/2010/main" val="100522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BBF4-F47B-3905-4D60-71B1D8BD2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ML Workspace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9DF196-C028-F32B-EE3D-A953A94C0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845" y="2297112"/>
            <a:ext cx="958571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BFDE2-5A98-7124-22E7-97E1947A56BA}"/>
              </a:ext>
            </a:extLst>
          </p:cNvPr>
          <p:cNvSpPr txBox="1"/>
          <p:nvPr/>
        </p:nvSpPr>
        <p:spPr>
          <a:xfrm>
            <a:off x="1343025" y="1690688"/>
            <a:ext cx="728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 will take a few minutes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0690F92-806A-2C00-723B-075E9A6316AB}"/>
                  </a:ext>
                </a:extLst>
              </p14:cNvPr>
              <p14:cNvContentPartPr/>
              <p14:nvPr/>
            </p14:nvContentPartPr>
            <p14:xfrm>
              <a:off x="9890158" y="2752057"/>
              <a:ext cx="720720" cy="47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690F92-806A-2C00-723B-075E9A6316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27158" y="2689057"/>
                <a:ext cx="846360" cy="1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4628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46E90-C445-9FA3-D340-EC653ADF7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C61D-2648-4A30-A662-D3E9A09AB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ML Workspace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7CEBEE-C099-E610-8DD5-0E59D45BF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145" y="1825625"/>
            <a:ext cx="9585710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F39D91-9A6A-E1F0-C8E2-0393FE6AE0B6}"/>
                  </a:ext>
                </a:extLst>
              </p14:cNvPr>
              <p14:cNvContentPartPr/>
              <p14:nvPr/>
            </p14:nvContentPartPr>
            <p14:xfrm>
              <a:off x="9993478" y="2326537"/>
              <a:ext cx="740160" cy="21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F39D91-9A6A-E1F0-C8E2-0393FE6AE0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30838" y="2263897"/>
                <a:ext cx="865800" cy="14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1064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88BBA-FA52-CF2B-89DD-42BEE0F2D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3935-65AD-36BD-BC19-C34481A5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ML Workspace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04ECD1-7B44-0958-8D55-007309061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984" y="1825625"/>
            <a:ext cx="9666031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866A51-C989-8396-0040-929AD2692C88}"/>
                  </a:ext>
                </a:extLst>
              </p14:cNvPr>
              <p14:cNvContentPartPr/>
              <p14:nvPr/>
            </p14:nvContentPartPr>
            <p14:xfrm>
              <a:off x="-1062606" y="323754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866A51-C989-8396-0040-929AD2692C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71606" y="270114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0274EB-4042-8415-7812-F3D930D08D15}"/>
                  </a:ext>
                </a:extLst>
              </p14:cNvPr>
              <p14:cNvContentPartPr/>
              <p14:nvPr/>
            </p14:nvContentPartPr>
            <p14:xfrm>
              <a:off x="3108780" y="4340100"/>
              <a:ext cx="686880" cy="819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0274EB-4042-8415-7812-F3D930D08D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45780" y="4277100"/>
                <a:ext cx="812520" cy="9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A27AB0-0097-A77B-8752-9D08A4819978}"/>
                  </a:ext>
                </a:extLst>
              </p14:cNvPr>
              <p14:cNvContentPartPr/>
              <p14:nvPr/>
            </p14:nvContentPartPr>
            <p14:xfrm>
              <a:off x="10050358" y="2227897"/>
              <a:ext cx="7257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A27AB0-0097-A77B-8752-9D08A48199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87358" y="2164897"/>
                <a:ext cx="8514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6205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8F105-94DC-1BB6-5B9A-D4491DFB7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88726-786B-3297-5010-D60470AF2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ML Workspace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0517B-96F0-E55C-9C59-B11B0ED10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home and Navigate to home page.  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ADD2C8-6993-088C-640C-7EBE3CE5D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903434"/>
            <a:ext cx="7772400" cy="2097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B14EEF-F6DD-A56D-D41B-584E1FE55FC3}"/>
              </a:ext>
            </a:extLst>
          </p:cNvPr>
          <p:cNvSpPr txBox="1"/>
          <p:nvPr/>
        </p:nvSpPr>
        <p:spPr>
          <a:xfrm>
            <a:off x="1100138" y="4586288"/>
            <a:ext cx="768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Either click on Azure Machine Learning Workspace or search it in the search bar</a:t>
            </a:r>
          </a:p>
        </p:txBody>
      </p:sp>
    </p:spTree>
    <p:extLst>
      <p:ext uri="{BB962C8B-B14F-4D97-AF65-F5344CB8AC3E}">
        <p14:creationId xmlns:p14="http://schemas.microsoft.com/office/powerpoint/2010/main" val="1015068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741ED-B2AA-A8ED-80DB-73087038F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E198-EB42-43FA-2486-E7EC3B9CE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ML Workspace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C3BE29-9658-D2D2-2AA8-181830C0D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home and Navigate to home page.  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3757A3-58CB-D5B3-4120-1D03D6A6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903434"/>
            <a:ext cx="7772400" cy="2097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1090A2-6D65-918F-E7E6-7981BFD5148C}"/>
              </a:ext>
            </a:extLst>
          </p:cNvPr>
          <p:cNvSpPr txBox="1"/>
          <p:nvPr/>
        </p:nvSpPr>
        <p:spPr>
          <a:xfrm>
            <a:off x="1100138" y="4586288"/>
            <a:ext cx="768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Either click on Azure Machine Learning Workspace or search it in the search bar</a:t>
            </a:r>
          </a:p>
        </p:txBody>
      </p:sp>
    </p:spTree>
    <p:extLst>
      <p:ext uri="{BB962C8B-B14F-4D97-AF65-F5344CB8AC3E}">
        <p14:creationId xmlns:p14="http://schemas.microsoft.com/office/powerpoint/2010/main" val="3380505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89D3C-8D08-8FF7-9AA0-8872EEE90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A15FB-E957-D9F5-F089-AE61B7DB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ML Workspace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7E0E9C-E3FF-ACB2-E10C-9C46C2303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72411"/>
            <a:ext cx="10515600" cy="125776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9C24E62-5B6F-B58C-D9FE-403399671D0F}"/>
                  </a:ext>
                </a:extLst>
              </p14:cNvPr>
              <p14:cNvContentPartPr/>
              <p14:nvPr/>
            </p14:nvContentPartPr>
            <p14:xfrm>
              <a:off x="1237702" y="4415130"/>
              <a:ext cx="635400" cy="36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9C24E62-5B6F-B58C-D9FE-403399671D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3382" y="4410810"/>
                <a:ext cx="644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27261D9-A7A6-907A-DECC-C80ED77A7467}"/>
                  </a:ext>
                </a:extLst>
              </p14:cNvPr>
              <p14:cNvContentPartPr/>
              <p14:nvPr/>
            </p14:nvContentPartPr>
            <p14:xfrm>
              <a:off x="1385662" y="4397130"/>
              <a:ext cx="56520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27261D9-A7A6-907A-DECC-C80ED77A74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2662" y="4334130"/>
                <a:ext cx="6908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2C600F-A5B2-AE4A-6631-2B30D343F674}"/>
                  </a:ext>
                </a:extLst>
              </p14:cNvPr>
              <p14:cNvContentPartPr/>
              <p14:nvPr/>
            </p14:nvContentPartPr>
            <p14:xfrm>
              <a:off x="7787182" y="4413330"/>
              <a:ext cx="629640" cy="7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2C600F-A5B2-AE4A-6631-2B30D343F6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24182" y="4350330"/>
                <a:ext cx="755280" cy="132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9327EC7-E622-260E-3991-B10C0E9EAB3D}"/>
              </a:ext>
            </a:extLst>
          </p:cNvPr>
          <p:cNvSpPr txBox="1"/>
          <p:nvPr/>
        </p:nvSpPr>
        <p:spPr>
          <a:xfrm>
            <a:off x="1114425" y="1814513"/>
            <a:ext cx="967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Workspace is created. Click on the workspace name to view the details </a:t>
            </a:r>
          </a:p>
        </p:txBody>
      </p:sp>
    </p:spTree>
    <p:extLst>
      <p:ext uri="{BB962C8B-B14F-4D97-AF65-F5344CB8AC3E}">
        <p14:creationId xmlns:p14="http://schemas.microsoft.com/office/powerpoint/2010/main" val="269306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E237-BA9C-3BC4-D634-6FB1A65B2D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Azure Portal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0678FB-65DA-EA0C-7056-A7BDC2A1E8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b="0" i="0" dirty="0">
                <a:effectLst/>
                <a:latin typeface="Source Sans Pro" panose="020F0502020204030204" pitchFamily="34" charset="0"/>
                <a:hlinkClick r:id="rId2"/>
              </a:rPr>
              <a:t>https://azure.microsoft.com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59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A19C-4BA6-4610-3867-0BE8E9548E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837FD-6478-10A6-0A12-CE192E3E1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22363"/>
            <a:ext cx="9144000" cy="38990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50B469-C0BD-A46E-542C-CBAB9868E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22363"/>
            <a:ext cx="7772400" cy="3899004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00F143-A05D-1758-E8B1-C329AF2F3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291" y="5037488"/>
            <a:ext cx="7772400" cy="1396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AFCF18-CF5E-364E-8EBF-C04CD4708066}"/>
              </a:ext>
            </a:extLst>
          </p:cNvPr>
          <p:cNvSpPr txBox="1"/>
          <p:nvPr/>
        </p:nvSpPr>
        <p:spPr>
          <a:xfrm>
            <a:off x="1744579" y="541421"/>
            <a:ext cx="696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launch studio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2CBFF6-97BF-C6A2-5A3B-1402F90EFA07}"/>
                  </a:ext>
                </a:extLst>
              </p14:cNvPr>
              <p14:cNvContentPartPr/>
              <p14:nvPr/>
            </p14:nvContentPartPr>
            <p14:xfrm>
              <a:off x="3311525" y="2790577"/>
              <a:ext cx="525600" cy="4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2CBFF6-97BF-C6A2-5A3B-1402F90EFA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8885" y="2727577"/>
                <a:ext cx="6512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225A5FE-3DEC-04DF-B50B-D985701456DC}"/>
                  </a:ext>
                </a:extLst>
              </p14:cNvPr>
              <p14:cNvContentPartPr/>
              <p14:nvPr/>
            </p14:nvContentPartPr>
            <p14:xfrm>
              <a:off x="1850135" y="1346991"/>
              <a:ext cx="712080" cy="85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225A5FE-3DEC-04DF-B50B-D985701456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87135" y="1284351"/>
                <a:ext cx="837720" cy="2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518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7435-2662-9CFA-A26C-474B98DEE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48001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Computing Instance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A0D75-F763-4CE3-A0C2-5C4B8292C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E91CF31-1C95-AE40-1BD2-8A2E8903C2C7}"/>
                  </a:ext>
                </a:extLst>
              </p14:cNvPr>
              <p14:cNvContentPartPr/>
              <p14:nvPr/>
            </p14:nvContentPartPr>
            <p14:xfrm>
              <a:off x="2070114" y="149915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E91CF31-1C95-AE40-1BD2-8A2E8903C2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1114" y="1445514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0EACC6-DF9A-25B4-7D74-B8BAD63B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870364"/>
            <a:ext cx="9336524" cy="46061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14ABBCE-FF6E-F68F-1B6B-5F7ABB4B2975}"/>
                  </a:ext>
                </a:extLst>
              </p14:cNvPr>
              <p14:cNvContentPartPr/>
              <p14:nvPr/>
            </p14:nvContentPartPr>
            <p14:xfrm>
              <a:off x="9342367" y="1916857"/>
              <a:ext cx="1470240" cy="167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14ABBCE-FF6E-F68F-1B6B-5F7ABB4B29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79727" y="1854217"/>
                <a:ext cx="159588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BA206AB-4EE7-BEDD-785F-9612BA2DA6E9}"/>
                  </a:ext>
                </a:extLst>
              </p14:cNvPr>
              <p14:cNvContentPartPr/>
              <p14:nvPr/>
            </p14:nvContentPartPr>
            <p14:xfrm>
              <a:off x="3480127" y="2393497"/>
              <a:ext cx="1346040" cy="111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BA206AB-4EE7-BEDD-785F-9612BA2DA6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17127" y="2330857"/>
                <a:ext cx="1471680" cy="2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750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FE53-2BC2-91F1-71AD-D52EA3CD3D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9F7DF-89CF-1388-ACD8-1D0195ADDA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6DF249-06BA-9CE9-FAFF-F4E2FBB85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2062162"/>
            <a:ext cx="2794000" cy="2387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67798A-C0B9-DE98-8202-61DBADFB906C}"/>
                  </a:ext>
                </a:extLst>
              </p14:cNvPr>
              <p14:cNvContentPartPr/>
              <p14:nvPr/>
            </p14:nvContentPartPr>
            <p14:xfrm>
              <a:off x="5148022" y="2628450"/>
              <a:ext cx="1035720" cy="490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67798A-C0B9-DE98-8202-61DBADFB90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1902" y="2622330"/>
                <a:ext cx="1047960" cy="5029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11C0EB7-F00D-3C85-55E8-98D287C98658}"/>
              </a:ext>
            </a:extLst>
          </p:cNvPr>
          <p:cNvSpPr txBox="1"/>
          <p:nvPr/>
        </p:nvSpPr>
        <p:spPr>
          <a:xfrm>
            <a:off x="1871663" y="5614988"/>
            <a:ext cx="622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Compute</a:t>
            </a:r>
          </a:p>
        </p:txBody>
      </p:sp>
    </p:spTree>
    <p:extLst>
      <p:ext uri="{BB962C8B-B14F-4D97-AF65-F5344CB8AC3E}">
        <p14:creationId xmlns:p14="http://schemas.microsoft.com/office/powerpoint/2010/main" val="121865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B94A49-80FA-93A1-39C9-DDF70FAC2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600"/>
            <a:ext cx="9144000" cy="3571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Click in Create New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2F9AA0-2B70-AF42-BD4B-962496EE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1" y="1307843"/>
            <a:ext cx="10020301" cy="42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19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BB4E36D-BCC7-1B2C-9CEC-D9A1467FB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57249"/>
            <a:ext cx="9144000" cy="3857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 the required parameters and click on ‘Review + Create’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0F8305-4225-D5CD-2ED4-B4AD4B092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13" y="1243012"/>
            <a:ext cx="7772400" cy="48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86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E76696-2DBE-1249-9E8D-7E188FCC50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7162"/>
            <a:ext cx="9144000" cy="471488"/>
          </a:xfrm>
        </p:spPr>
        <p:txBody>
          <a:bodyPr>
            <a:normAutofit/>
          </a:bodyPr>
          <a:lstStyle/>
          <a:p>
            <a:r>
              <a:rPr lang="en-US" dirty="0"/>
              <a:t>Compute instance is now created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0BFD11-9D45-6D90-E164-A69AD247A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815236"/>
            <a:ext cx="7772400" cy="52275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471A4E7-058E-7094-B94D-6811C961D011}"/>
                  </a:ext>
                </a:extLst>
              </p14:cNvPr>
              <p14:cNvContentPartPr/>
              <p14:nvPr/>
            </p14:nvContentPartPr>
            <p14:xfrm>
              <a:off x="1725142" y="5317650"/>
              <a:ext cx="988920" cy="40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471A4E7-058E-7094-B94D-6811C961D0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2502" y="5255010"/>
                <a:ext cx="11145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87A8D7E-EDDD-6779-EC42-EABA0A65E838}"/>
                  </a:ext>
                </a:extLst>
              </p14:cNvPr>
              <p14:cNvContentPartPr/>
              <p14:nvPr/>
            </p14:nvContentPartPr>
            <p14:xfrm>
              <a:off x="1570702" y="771237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87A8D7E-EDDD-6779-EC42-EABA0A65E8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7702" y="7649730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755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A9C2947-B6F6-0427-2146-BE1D6D684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336"/>
            <a:ext cx="9144000" cy="4855464"/>
          </a:xfrm>
        </p:spPr>
        <p:txBody>
          <a:bodyPr/>
          <a:lstStyle/>
          <a:p>
            <a:pPr algn="l"/>
            <a:r>
              <a:rPr lang="en-US" dirty="0"/>
              <a:t>1.Sign in to Azure portal . Click on Get Started with Azure and then try Azure for free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6" name="Picture 5" descr="A screenshot of a web page&#10;&#10;AI-generated content may be incorrect.">
            <a:extLst>
              <a:ext uri="{FF2B5EF4-FFF2-40B4-BE49-F238E27FC236}">
                <a16:creationId xmlns:a16="http://schemas.microsoft.com/office/drawing/2014/main" id="{563822B7-FE63-9722-CA5F-6E81CD8CE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31" y="1157288"/>
            <a:ext cx="8139215" cy="310038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23A378-BCE7-E02C-C3F6-9AD73EE9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830" y="4632960"/>
            <a:ext cx="8251758" cy="201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01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09217-21F6-F90A-FCAD-8C41D59FB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93FB21-5BE2-562B-D415-614682530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336"/>
            <a:ext cx="9144000" cy="4855464"/>
          </a:xfrm>
        </p:spPr>
        <p:txBody>
          <a:bodyPr/>
          <a:lstStyle/>
          <a:p>
            <a:pPr algn="l"/>
            <a:r>
              <a:rPr lang="en-US" dirty="0"/>
              <a:t>1.Create a profile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42C381-1908-36DC-C0F0-8B3A21EBE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1041400"/>
            <a:ext cx="5634038" cy="54142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46F367-2735-F663-53E9-E7CC46E865BC}"/>
                  </a:ext>
                </a:extLst>
              </p14:cNvPr>
              <p14:cNvContentPartPr/>
              <p14:nvPr/>
            </p14:nvContentPartPr>
            <p14:xfrm>
              <a:off x="4981342" y="3423240"/>
              <a:ext cx="789480" cy="74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46F367-2735-F663-53E9-E7CC46E865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5222" y="3417120"/>
                <a:ext cx="8017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E79B9D-A807-4C60-FDBC-A825B93F93E3}"/>
                  </a:ext>
                </a:extLst>
              </p14:cNvPr>
              <p14:cNvContentPartPr/>
              <p14:nvPr/>
            </p14:nvContentPartPr>
            <p14:xfrm>
              <a:off x="5034622" y="1808640"/>
              <a:ext cx="401040" cy="83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E79B9D-A807-4C60-FDBC-A825B93F93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8502" y="1802520"/>
                <a:ext cx="4132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457D0E-A5AA-8C16-AE17-0871FAA9AF47}"/>
                  </a:ext>
                </a:extLst>
              </p14:cNvPr>
              <p14:cNvContentPartPr/>
              <p14:nvPr/>
            </p14:nvContentPartPr>
            <p14:xfrm>
              <a:off x="4909702" y="1177200"/>
              <a:ext cx="619560" cy="52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457D0E-A5AA-8C16-AE17-0871FAA9AF4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03582" y="1171080"/>
                <a:ext cx="6318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932A301-65F5-8843-4D14-93331BC37836}"/>
                  </a:ext>
                </a:extLst>
              </p14:cNvPr>
              <p14:cNvContentPartPr/>
              <p14:nvPr/>
            </p14:nvContentPartPr>
            <p14:xfrm>
              <a:off x="4960822" y="1197000"/>
              <a:ext cx="634680" cy="3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932A301-65F5-8843-4D14-93331BC3783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98182" y="1134000"/>
                <a:ext cx="7603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9D4D4D0-8BC3-E53A-3601-EEAA72AE43A6}"/>
                  </a:ext>
                </a:extLst>
              </p14:cNvPr>
              <p14:cNvContentPartPr/>
              <p14:nvPr/>
            </p14:nvContentPartPr>
            <p14:xfrm>
              <a:off x="5011582" y="1829880"/>
              <a:ext cx="492120" cy="8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9D4D4D0-8BC3-E53A-3601-EEAA72AE43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48582" y="1766880"/>
                <a:ext cx="6177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CB0169B-D21B-68BB-45E4-77C27F03326B}"/>
                  </a:ext>
                </a:extLst>
              </p14:cNvPr>
              <p14:cNvContentPartPr/>
              <p14:nvPr/>
            </p14:nvContentPartPr>
            <p14:xfrm>
              <a:off x="4966222" y="3435120"/>
              <a:ext cx="1389600" cy="16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CB0169B-D21B-68BB-45E4-77C27F0332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03582" y="3372480"/>
                <a:ext cx="1515240" cy="14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267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F36F4-0C8D-860B-C7E6-98AE7CB49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ABEAE77-C3D1-259F-0A6D-68881B2FC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336"/>
            <a:ext cx="9144000" cy="4855464"/>
          </a:xfrm>
        </p:spPr>
        <p:txBody>
          <a:bodyPr/>
          <a:lstStyle/>
          <a:p>
            <a:pPr algn="l"/>
            <a:r>
              <a:rPr lang="en-US" dirty="0"/>
              <a:t>After creating the profile, you can go to the home page and click on subscriptions</a:t>
            </a:r>
          </a:p>
          <a:p>
            <a:pPr algn="l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2E89E9E-3520-7E92-B386-AB52FEB0ECE9}"/>
                  </a:ext>
                </a:extLst>
              </p14:cNvPr>
              <p14:cNvContentPartPr/>
              <p14:nvPr/>
            </p14:nvContentPartPr>
            <p14:xfrm>
              <a:off x="1218982" y="-5641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2E89E9E-3520-7E92-B386-AB52FEB0EC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4662" y="-5684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BEE19EC-E802-7DB8-8EE2-B4F310B0F309}"/>
                  </a:ext>
                </a:extLst>
              </p14:cNvPr>
              <p14:cNvContentPartPr/>
              <p14:nvPr/>
            </p14:nvContentPartPr>
            <p14:xfrm>
              <a:off x="5110942" y="100224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BEE19EC-E802-7DB8-8EE2-B4F310B0F3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6622" y="9979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C59411C-E6CA-7001-6ED2-B3599D2B9586}"/>
                  </a:ext>
                </a:extLst>
              </p14:cNvPr>
              <p14:cNvContentPartPr/>
              <p14:nvPr/>
            </p14:nvContentPartPr>
            <p14:xfrm>
              <a:off x="1627942" y="58860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C59411C-E6CA-7001-6ED2-B3599D2B95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622" y="58428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61E34C-68D4-F2BD-0C86-348D80028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762" y="1299859"/>
            <a:ext cx="7772400" cy="45559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F8E04A4-490B-AC75-5F47-7D4654955C7B}"/>
                  </a:ext>
                </a:extLst>
              </p14:cNvPr>
              <p14:cNvContentPartPr/>
              <p14:nvPr/>
            </p14:nvContentPartPr>
            <p14:xfrm>
              <a:off x="8435765" y="1404509"/>
              <a:ext cx="524880" cy="96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F8E04A4-490B-AC75-5F47-7D4654955C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73125" y="1341869"/>
                <a:ext cx="650520" cy="22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2915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ABAFA-BC04-C522-1021-FCF1B5AA7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5F5FE7-6B65-8C3A-79DC-CBF1B40F3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336"/>
            <a:ext cx="9144000" cy="4855464"/>
          </a:xfrm>
        </p:spPr>
        <p:txBody>
          <a:bodyPr/>
          <a:lstStyle/>
          <a:p>
            <a:pPr algn="l"/>
            <a:r>
              <a:rPr lang="en-US" dirty="0"/>
              <a:t>Click on the Subscriptions to view more details  about our subscription.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8B633D6-3388-689A-96D2-E0E4CEA3BBDA}"/>
                  </a:ext>
                </a:extLst>
              </p14:cNvPr>
              <p14:cNvContentPartPr/>
              <p14:nvPr/>
            </p14:nvContentPartPr>
            <p14:xfrm>
              <a:off x="1218982" y="-5641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8B633D6-3388-689A-96D2-E0E4CEA3BB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4662" y="-5684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7C82FDE-3082-CF61-925F-5638737A94F4}"/>
                  </a:ext>
                </a:extLst>
              </p14:cNvPr>
              <p14:cNvContentPartPr/>
              <p14:nvPr/>
            </p14:nvContentPartPr>
            <p14:xfrm>
              <a:off x="5110942" y="100224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7C82FDE-3082-CF61-925F-5638737A94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6622" y="9979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4A5F4AE-CC94-8FD8-DB32-3DF571D67BEF}"/>
                  </a:ext>
                </a:extLst>
              </p14:cNvPr>
              <p14:cNvContentPartPr/>
              <p14:nvPr/>
            </p14:nvContentPartPr>
            <p14:xfrm>
              <a:off x="1627942" y="58860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4A5F4AE-CC94-8FD8-DB32-3DF571D67B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622" y="58428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F587E7-BB85-CC0C-380F-24DF6B2F4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15" y="1003300"/>
            <a:ext cx="9957047" cy="54487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1965E0-5A87-D903-3F2E-911A6B928557}"/>
                  </a:ext>
                </a:extLst>
              </p14:cNvPr>
              <p14:cNvContentPartPr/>
              <p14:nvPr/>
            </p14:nvContentPartPr>
            <p14:xfrm>
              <a:off x="9748358" y="1107774"/>
              <a:ext cx="759960" cy="64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1965E0-5A87-D903-3F2E-911A6B9285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85718" y="1045134"/>
                <a:ext cx="8856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42BE038-6D75-6D8F-846C-5F963703FC7F}"/>
                  </a:ext>
                </a:extLst>
              </p14:cNvPr>
              <p14:cNvContentPartPr/>
              <p14:nvPr/>
            </p14:nvContentPartPr>
            <p14:xfrm>
              <a:off x="1179910" y="1664939"/>
              <a:ext cx="999720" cy="25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42BE038-6D75-6D8F-846C-5F963703FC7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17270" y="1602299"/>
                <a:ext cx="1125360" cy="15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529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45C25-1DA1-F5FC-FD5D-711ABE7C9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96E11B8-732D-7C17-C877-169A5A357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336"/>
            <a:ext cx="9144000" cy="4855464"/>
          </a:xfrm>
        </p:spPr>
        <p:txBody>
          <a:bodyPr/>
          <a:lstStyle/>
          <a:p>
            <a:pPr algn="l"/>
            <a:r>
              <a:rPr lang="en-US" dirty="0"/>
              <a:t>Subscription Window provides an overview of our subscription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9F7F4A3-30EA-6631-73BC-63F9D343A34D}"/>
                  </a:ext>
                </a:extLst>
              </p14:cNvPr>
              <p14:cNvContentPartPr/>
              <p14:nvPr/>
            </p14:nvContentPartPr>
            <p14:xfrm>
              <a:off x="1218982" y="-5641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9F7F4A3-30EA-6631-73BC-63F9D343A3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4662" y="-5684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483594C-E3EB-BC4B-8CFC-496E7FF9A5D2}"/>
                  </a:ext>
                </a:extLst>
              </p14:cNvPr>
              <p14:cNvContentPartPr/>
              <p14:nvPr/>
            </p14:nvContentPartPr>
            <p14:xfrm>
              <a:off x="5110942" y="100224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483594C-E3EB-BC4B-8CFC-496E7FF9A5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6622" y="9979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2D65BA9-A176-BE3C-7F3E-B85C4A2E552A}"/>
                  </a:ext>
                </a:extLst>
              </p14:cNvPr>
              <p14:cNvContentPartPr/>
              <p14:nvPr/>
            </p14:nvContentPartPr>
            <p14:xfrm>
              <a:off x="1627942" y="58860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2D65BA9-A176-BE3C-7F3E-B85C4A2E55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622" y="58428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917373-C641-4651-A830-44AD44DAB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1491060"/>
            <a:ext cx="9472974" cy="43647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0DAE9D0-DD5C-669E-ED9F-B53FA3501F67}"/>
              </a:ext>
            </a:extLst>
          </p:cNvPr>
          <p:cNvGrpSpPr/>
          <p:nvPr/>
        </p:nvGrpSpPr>
        <p:grpSpPr>
          <a:xfrm>
            <a:off x="4461629" y="3282378"/>
            <a:ext cx="1688040" cy="54720"/>
            <a:chOff x="4461629" y="3282378"/>
            <a:chExt cx="1688040" cy="5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EF187D7-4947-F211-9976-B9F2134252AE}"/>
                    </a:ext>
                  </a:extLst>
                </p14:cNvPr>
                <p14:cNvContentPartPr/>
                <p14:nvPr/>
              </p14:nvContentPartPr>
              <p14:xfrm>
                <a:off x="4461629" y="3282378"/>
                <a:ext cx="1269000" cy="54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EF187D7-4947-F211-9976-B9F2134252A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98629" y="3219738"/>
                  <a:ext cx="1394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6DF238A-A13B-D96A-6224-DF288CA32F44}"/>
                    </a:ext>
                  </a:extLst>
                </p14:cNvPr>
                <p14:cNvContentPartPr/>
                <p14:nvPr/>
              </p14:nvContentPartPr>
              <p14:xfrm>
                <a:off x="5518949" y="3298578"/>
                <a:ext cx="630720" cy="11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6DF238A-A13B-D96A-6224-DF288CA32F4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56309" y="3235578"/>
                  <a:ext cx="756360" cy="137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4415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6C929-7E8D-0EF3-3303-994A4848B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536C47-EC22-6C6E-5055-42CADB161E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336"/>
            <a:ext cx="9144000" cy="4855464"/>
          </a:xfrm>
        </p:spPr>
        <p:txBody>
          <a:bodyPr/>
          <a:lstStyle/>
          <a:p>
            <a:pPr algn="l"/>
            <a:r>
              <a:rPr lang="en-US" dirty="0"/>
              <a:t>Create ML </a:t>
            </a:r>
            <a:r>
              <a:rPr lang="en-US" dirty="0" err="1"/>
              <a:t>WorkSpace</a:t>
            </a:r>
            <a:r>
              <a:rPr lang="en-US" dirty="0"/>
              <a:t> 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Go to home page and search for Azure Machine Learning and select .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B592BFD-5C19-A6C5-2C1A-54B9CEF889A8}"/>
                  </a:ext>
                </a:extLst>
              </p14:cNvPr>
              <p14:cNvContentPartPr/>
              <p14:nvPr/>
            </p14:nvContentPartPr>
            <p14:xfrm>
              <a:off x="1218982" y="-5641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B592BFD-5C19-A6C5-2C1A-54B9CEF889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4662" y="-5684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2E3ED61-D763-BF16-9650-94E0B66911F6}"/>
                  </a:ext>
                </a:extLst>
              </p14:cNvPr>
              <p14:cNvContentPartPr/>
              <p14:nvPr/>
            </p14:nvContentPartPr>
            <p14:xfrm>
              <a:off x="5110942" y="100224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2E3ED61-D763-BF16-9650-94E0B66911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6622" y="9979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A4D767F-9B61-4F66-569F-B5987D6CF7F9}"/>
                  </a:ext>
                </a:extLst>
              </p14:cNvPr>
              <p14:cNvContentPartPr/>
              <p14:nvPr/>
            </p14:nvContentPartPr>
            <p14:xfrm>
              <a:off x="1627942" y="58860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A4D767F-9B61-4F66-569F-B5987D6CF7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622" y="58428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70E36E-EF31-D2FE-9985-A7996CC3A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942" y="2157241"/>
            <a:ext cx="7772400" cy="36233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9454B2-6CBB-CA56-7FF0-E0E92680CB45}"/>
                  </a:ext>
                </a:extLst>
              </p14:cNvPr>
              <p14:cNvContentPartPr/>
              <p14:nvPr/>
            </p14:nvContentPartPr>
            <p14:xfrm>
              <a:off x="8266198" y="2182177"/>
              <a:ext cx="993960" cy="60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9454B2-6CBB-CA56-7FF0-E0E92680CB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03198" y="2119537"/>
                <a:ext cx="1119600" cy="18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9619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04059-7B9D-5D13-BCEA-9C9E7F50A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5D58BA-630C-29C7-5456-FDEEBE371F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336"/>
            <a:ext cx="9144000" cy="4855464"/>
          </a:xfrm>
        </p:spPr>
        <p:txBody>
          <a:bodyPr/>
          <a:lstStyle/>
          <a:p>
            <a:pPr algn="l"/>
            <a:r>
              <a:rPr lang="en-US" dirty="0"/>
              <a:t>Create ML </a:t>
            </a:r>
            <a:r>
              <a:rPr lang="en-US" dirty="0" err="1"/>
              <a:t>WorkSpace</a:t>
            </a:r>
            <a:r>
              <a:rPr lang="en-US" dirty="0"/>
              <a:t> 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Click On the Create.</a:t>
            </a:r>
          </a:p>
          <a:p>
            <a:pPr algn="l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6269458-F2B2-D9FF-C9A4-A28D6AD062A8}"/>
                  </a:ext>
                </a:extLst>
              </p14:cNvPr>
              <p14:cNvContentPartPr/>
              <p14:nvPr/>
            </p14:nvContentPartPr>
            <p14:xfrm>
              <a:off x="1218982" y="-5641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6269458-F2B2-D9FF-C9A4-A28D6AD062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4662" y="-5684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7CA2919-8BE6-98E0-1815-988CDE96ADEB}"/>
                  </a:ext>
                </a:extLst>
              </p14:cNvPr>
              <p14:cNvContentPartPr/>
              <p14:nvPr/>
            </p14:nvContentPartPr>
            <p14:xfrm>
              <a:off x="5110942" y="100224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7CA2919-8BE6-98E0-1815-988CDE96AD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6622" y="9979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A5CDED6-E184-494B-8B3F-FBD65DF6BDE8}"/>
                  </a:ext>
                </a:extLst>
              </p14:cNvPr>
              <p14:cNvContentPartPr/>
              <p14:nvPr/>
            </p14:nvContentPartPr>
            <p14:xfrm>
              <a:off x="1627942" y="58860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A5CDED6-E184-494B-8B3F-FBD65DF6BD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622" y="58428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D42F2DB2-5B19-49DD-56CB-9C421745E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982" y="2352317"/>
            <a:ext cx="10090002" cy="24022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EAC1B50-CEC9-D94F-52DA-0E4E7D9F1300}"/>
                  </a:ext>
                </a:extLst>
              </p14:cNvPr>
              <p14:cNvContentPartPr/>
              <p14:nvPr/>
            </p14:nvContentPartPr>
            <p14:xfrm>
              <a:off x="1259754" y="3053634"/>
              <a:ext cx="972000" cy="582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EAC1B50-CEC9-D94F-52DA-0E4E7D9F13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6114" y="2945994"/>
                <a:ext cx="107964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A3E09C-40C4-A7CF-0690-76ED2C1730F3}"/>
                  </a:ext>
                </a:extLst>
              </p14:cNvPr>
              <p14:cNvContentPartPr/>
              <p14:nvPr/>
            </p14:nvContentPartPr>
            <p14:xfrm>
              <a:off x="1773114" y="560634"/>
              <a:ext cx="3085560" cy="75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A3E09C-40C4-A7CF-0690-76ED2C1730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19114" y="452994"/>
                <a:ext cx="3193200" cy="2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5974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6016</TotalTime>
  <Words>372</Words>
  <Application>Microsoft Macintosh PowerPoint</Application>
  <PresentationFormat>Widescreen</PresentationFormat>
  <Paragraphs>64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Source Sans Pro</vt:lpstr>
      <vt:lpstr>Office Theme</vt:lpstr>
      <vt:lpstr>Machine Learning: Set up in Azure</vt:lpstr>
      <vt:lpstr>Microsoft Azure Portal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ML Workspace</vt:lpstr>
      <vt:lpstr>Create ML Workspace</vt:lpstr>
      <vt:lpstr>Create ML Workspace</vt:lpstr>
      <vt:lpstr>Create ML Workspace</vt:lpstr>
      <vt:lpstr>Create ML Workspace</vt:lpstr>
      <vt:lpstr>Create ML Workspace</vt:lpstr>
      <vt:lpstr>PowerPoint Presentation</vt:lpstr>
      <vt:lpstr>Creating Computing Instance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deepthi pillai</dc:creator>
  <cp:lastModifiedBy>deepthi pillai</cp:lastModifiedBy>
  <cp:revision>12</cp:revision>
  <dcterms:created xsi:type="dcterms:W3CDTF">2025-03-28T13:47:53Z</dcterms:created>
  <dcterms:modified xsi:type="dcterms:W3CDTF">2025-04-03T16:19:25Z</dcterms:modified>
</cp:coreProperties>
</file>